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340" r:id="rId2"/>
    <p:sldId id="262" r:id="rId3"/>
    <p:sldId id="341" r:id="rId4"/>
    <p:sldId id="259" r:id="rId5"/>
    <p:sldId id="258" r:id="rId6"/>
    <p:sldId id="260" r:id="rId7"/>
    <p:sldId id="261" r:id="rId8"/>
  </p:sldIdLst>
  <p:sldSz cx="7616825" cy="85344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0000"/>
    <a:srgbClr val="CC9B00"/>
    <a:srgbClr val="D5BA15"/>
    <a:srgbClr val="CF155C"/>
    <a:srgbClr val="A8085C"/>
    <a:srgbClr val="CD2A09"/>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06" autoAdjust="0"/>
    <p:restoredTop sz="94660"/>
  </p:normalViewPr>
  <p:slideViewPr>
    <p:cSldViewPr snapToGrid="0">
      <p:cViewPr varScale="1">
        <p:scale>
          <a:sx n="73" d="100"/>
          <a:sy n="73" d="100"/>
        </p:scale>
        <p:origin x="203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71262" y="1396718"/>
            <a:ext cx="6474301" cy="2971236"/>
          </a:xfrm>
        </p:spPr>
        <p:txBody>
          <a:bodyPr anchor="b"/>
          <a:lstStyle>
            <a:lvl1pPr algn="ctr">
              <a:defRPr sz="4998"/>
            </a:lvl1pPr>
          </a:lstStyle>
          <a:p>
            <a:r>
              <a:rPr lang="en-US"/>
              <a:t>Click to edit Master title style</a:t>
            </a:r>
            <a:endParaRPr lang="en-US" dirty="0"/>
          </a:p>
        </p:txBody>
      </p:sp>
      <p:sp>
        <p:nvSpPr>
          <p:cNvPr id="3" name="Subtitle 2"/>
          <p:cNvSpPr>
            <a:spLocks noGrp="1"/>
          </p:cNvSpPr>
          <p:nvPr>
            <p:ph type="subTitle" idx="1"/>
          </p:nvPr>
        </p:nvSpPr>
        <p:spPr>
          <a:xfrm>
            <a:off x="952103" y="4482536"/>
            <a:ext cx="5712619" cy="2060504"/>
          </a:xfrm>
        </p:spPr>
        <p:txBody>
          <a:bodyPr/>
          <a:lstStyle>
            <a:lvl1pPr marL="0" indent="0" algn="ctr">
              <a:buNone/>
              <a:defRPr sz="1999"/>
            </a:lvl1pPr>
            <a:lvl2pPr marL="380848" indent="0" algn="ctr">
              <a:buNone/>
              <a:defRPr sz="1666"/>
            </a:lvl2pPr>
            <a:lvl3pPr marL="761695" indent="0" algn="ctr">
              <a:buNone/>
              <a:defRPr sz="1499"/>
            </a:lvl3pPr>
            <a:lvl4pPr marL="1142543" indent="0" algn="ctr">
              <a:buNone/>
              <a:defRPr sz="1333"/>
            </a:lvl4pPr>
            <a:lvl5pPr marL="1523390" indent="0" algn="ctr">
              <a:buNone/>
              <a:defRPr sz="1333"/>
            </a:lvl5pPr>
            <a:lvl6pPr marL="1904238" indent="0" algn="ctr">
              <a:buNone/>
              <a:defRPr sz="1333"/>
            </a:lvl6pPr>
            <a:lvl7pPr marL="2285086" indent="0" algn="ctr">
              <a:buNone/>
              <a:defRPr sz="1333"/>
            </a:lvl7pPr>
            <a:lvl8pPr marL="2665933" indent="0" algn="ctr">
              <a:buNone/>
              <a:defRPr sz="1333"/>
            </a:lvl8pPr>
            <a:lvl9pPr marL="3046781" indent="0" algn="ctr">
              <a:buNone/>
              <a:defRPr sz="133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429C3DB-254F-4350-B345-C97DA52A9EC9}"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F80425-18F7-4C52-9E18-3C1786B49487}" type="slidenum">
              <a:rPr lang="en-US" smtClean="0"/>
              <a:t>‹#›</a:t>
            </a:fld>
            <a:endParaRPr lang="en-US"/>
          </a:p>
        </p:txBody>
      </p:sp>
    </p:spTree>
    <p:extLst>
      <p:ext uri="{BB962C8B-B14F-4D97-AF65-F5344CB8AC3E}">
        <p14:creationId xmlns:p14="http://schemas.microsoft.com/office/powerpoint/2010/main" val="3939132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29C3DB-254F-4350-B345-C97DA52A9EC9}"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F80425-18F7-4C52-9E18-3C1786B49487}" type="slidenum">
              <a:rPr lang="en-US" smtClean="0"/>
              <a:t>‹#›</a:t>
            </a:fld>
            <a:endParaRPr lang="en-US"/>
          </a:p>
        </p:txBody>
      </p:sp>
    </p:spTree>
    <p:extLst>
      <p:ext uri="{BB962C8B-B14F-4D97-AF65-F5344CB8AC3E}">
        <p14:creationId xmlns:p14="http://schemas.microsoft.com/office/powerpoint/2010/main" val="703399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50791" y="454378"/>
            <a:ext cx="1642378" cy="723251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23657" y="454378"/>
            <a:ext cx="4831923" cy="723251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29C3DB-254F-4350-B345-C97DA52A9EC9}"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F80425-18F7-4C52-9E18-3C1786B49487}" type="slidenum">
              <a:rPr lang="en-US" smtClean="0"/>
              <a:t>‹#›</a:t>
            </a:fld>
            <a:endParaRPr lang="en-US"/>
          </a:p>
        </p:txBody>
      </p:sp>
    </p:spTree>
    <p:extLst>
      <p:ext uri="{BB962C8B-B14F-4D97-AF65-F5344CB8AC3E}">
        <p14:creationId xmlns:p14="http://schemas.microsoft.com/office/powerpoint/2010/main" val="4140113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29C3DB-254F-4350-B345-C97DA52A9EC9}"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F80425-18F7-4C52-9E18-3C1786B49487}" type="slidenum">
              <a:rPr lang="en-US" smtClean="0"/>
              <a:t>‹#›</a:t>
            </a:fld>
            <a:endParaRPr lang="en-US"/>
          </a:p>
        </p:txBody>
      </p:sp>
    </p:spTree>
    <p:extLst>
      <p:ext uri="{BB962C8B-B14F-4D97-AF65-F5344CB8AC3E}">
        <p14:creationId xmlns:p14="http://schemas.microsoft.com/office/powerpoint/2010/main" val="362052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9690" y="2127676"/>
            <a:ext cx="6569512" cy="3550073"/>
          </a:xfrm>
        </p:spPr>
        <p:txBody>
          <a:bodyPr anchor="b"/>
          <a:lstStyle>
            <a:lvl1pPr>
              <a:defRPr sz="4998"/>
            </a:lvl1pPr>
          </a:lstStyle>
          <a:p>
            <a:r>
              <a:rPr lang="en-US"/>
              <a:t>Click to edit Master title style</a:t>
            </a:r>
            <a:endParaRPr lang="en-US" dirty="0"/>
          </a:p>
        </p:txBody>
      </p:sp>
      <p:sp>
        <p:nvSpPr>
          <p:cNvPr id="3" name="Text Placeholder 2"/>
          <p:cNvSpPr>
            <a:spLocks noGrp="1"/>
          </p:cNvSpPr>
          <p:nvPr>
            <p:ph type="body" idx="1"/>
          </p:nvPr>
        </p:nvSpPr>
        <p:spPr>
          <a:xfrm>
            <a:off x="519690" y="5711334"/>
            <a:ext cx="6569512" cy="1866899"/>
          </a:xfrm>
        </p:spPr>
        <p:txBody>
          <a:bodyPr/>
          <a:lstStyle>
            <a:lvl1pPr marL="0" indent="0">
              <a:buNone/>
              <a:defRPr sz="1999">
                <a:solidFill>
                  <a:schemeClr val="tx1"/>
                </a:solidFill>
              </a:defRPr>
            </a:lvl1pPr>
            <a:lvl2pPr marL="380848" indent="0">
              <a:buNone/>
              <a:defRPr sz="1666">
                <a:solidFill>
                  <a:schemeClr val="tx1">
                    <a:tint val="75000"/>
                  </a:schemeClr>
                </a:solidFill>
              </a:defRPr>
            </a:lvl2pPr>
            <a:lvl3pPr marL="761695" indent="0">
              <a:buNone/>
              <a:defRPr sz="1499">
                <a:solidFill>
                  <a:schemeClr val="tx1">
                    <a:tint val="75000"/>
                  </a:schemeClr>
                </a:solidFill>
              </a:defRPr>
            </a:lvl3pPr>
            <a:lvl4pPr marL="1142543" indent="0">
              <a:buNone/>
              <a:defRPr sz="1333">
                <a:solidFill>
                  <a:schemeClr val="tx1">
                    <a:tint val="75000"/>
                  </a:schemeClr>
                </a:solidFill>
              </a:defRPr>
            </a:lvl4pPr>
            <a:lvl5pPr marL="1523390" indent="0">
              <a:buNone/>
              <a:defRPr sz="1333">
                <a:solidFill>
                  <a:schemeClr val="tx1">
                    <a:tint val="75000"/>
                  </a:schemeClr>
                </a:solidFill>
              </a:defRPr>
            </a:lvl5pPr>
            <a:lvl6pPr marL="1904238" indent="0">
              <a:buNone/>
              <a:defRPr sz="1333">
                <a:solidFill>
                  <a:schemeClr val="tx1">
                    <a:tint val="75000"/>
                  </a:schemeClr>
                </a:solidFill>
              </a:defRPr>
            </a:lvl6pPr>
            <a:lvl7pPr marL="2285086" indent="0">
              <a:buNone/>
              <a:defRPr sz="1333">
                <a:solidFill>
                  <a:schemeClr val="tx1">
                    <a:tint val="75000"/>
                  </a:schemeClr>
                </a:solidFill>
              </a:defRPr>
            </a:lvl7pPr>
            <a:lvl8pPr marL="2665933" indent="0">
              <a:buNone/>
              <a:defRPr sz="1333">
                <a:solidFill>
                  <a:schemeClr val="tx1">
                    <a:tint val="75000"/>
                  </a:schemeClr>
                </a:solidFill>
              </a:defRPr>
            </a:lvl8pPr>
            <a:lvl9pPr marL="3046781" indent="0">
              <a:buNone/>
              <a:defRPr sz="1333">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429C3DB-254F-4350-B345-C97DA52A9EC9}"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F80425-18F7-4C52-9E18-3C1786B49487}" type="slidenum">
              <a:rPr lang="en-US" smtClean="0"/>
              <a:t>‹#›</a:t>
            </a:fld>
            <a:endParaRPr lang="en-US"/>
          </a:p>
        </p:txBody>
      </p:sp>
    </p:spTree>
    <p:extLst>
      <p:ext uri="{BB962C8B-B14F-4D97-AF65-F5344CB8AC3E}">
        <p14:creationId xmlns:p14="http://schemas.microsoft.com/office/powerpoint/2010/main" val="274332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23657" y="2271889"/>
            <a:ext cx="3237151" cy="54149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56017" y="2271889"/>
            <a:ext cx="3237151" cy="54149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429C3DB-254F-4350-B345-C97DA52A9EC9}" type="datetimeFigureOut">
              <a:rPr lang="en-US" smtClean="0"/>
              <a:t>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F80425-18F7-4C52-9E18-3C1786B49487}" type="slidenum">
              <a:rPr lang="en-US" smtClean="0"/>
              <a:t>‹#›</a:t>
            </a:fld>
            <a:endParaRPr lang="en-US"/>
          </a:p>
        </p:txBody>
      </p:sp>
    </p:spTree>
    <p:extLst>
      <p:ext uri="{BB962C8B-B14F-4D97-AF65-F5344CB8AC3E}">
        <p14:creationId xmlns:p14="http://schemas.microsoft.com/office/powerpoint/2010/main" val="1842119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4649" y="454379"/>
            <a:ext cx="6569512" cy="1649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4650" y="2092114"/>
            <a:ext cx="3222273" cy="1025313"/>
          </a:xfrm>
        </p:spPr>
        <p:txBody>
          <a:bodyPr anchor="b"/>
          <a:lstStyle>
            <a:lvl1pPr marL="0" indent="0">
              <a:buNone/>
              <a:defRPr sz="1999" b="1"/>
            </a:lvl1pPr>
            <a:lvl2pPr marL="380848" indent="0">
              <a:buNone/>
              <a:defRPr sz="1666" b="1"/>
            </a:lvl2pPr>
            <a:lvl3pPr marL="761695" indent="0">
              <a:buNone/>
              <a:defRPr sz="1499" b="1"/>
            </a:lvl3pPr>
            <a:lvl4pPr marL="1142543" indent="0">
              <a:buNone/>
              <a:defRPr sz="1333" b="1"/>
            </a:lvl4pPr>
            <a:lvl5pPr marL="1523390" indent="0">
              <a:buNone/>
              <a:defRPr sz="1333" b="1"/>
            </a:lvl5pPr>
            <a:lvl6pPr marL="1904238" indent="0">
              <a:buNone/>
              <a:defRPr sz="1333" b="1"/>
            </a:lvl6pPr>
            <a:lvl7pPr marL="2285086" indent="0">
              <a:buNone/>
              <a:defRPr sz="1333" b="1"/>
            </a:lvl7pPr>
            <a:lvl8pPr marL="2665933" indent="0">
              <a:buNone/>
              <a:defRPr sz="1333" b="1"/>
            </a:lvl8pPr>
            <a:lvl9pPr marL="3046781" indent="0">
              <a:buNone/>
              <a:defRPr sz="1333" b="1"/>
            </a:lvl9pPr>
          </a:lstStyle>
          <a:p>
            <a:pPr lvl="0"/>
            <a:r>
              <a:rPr lang="en-US"/>
              <a:t>Edit Master text styles</a:t>
            </a:r>
          </a:p>
        </p:txBody>
      </p:sp>
      <p:sp>
        <p:nvSpPr>
          <p:cNvPr id="4" name="Content Placeholder 3"/>
          <p:cNvSpPr>
            <a:spLocks noGrp="1"/>
          </p:cNvSpPr>
          <p:nvPr>
            <p:ph sz="half" idx="2"/>
          </p:nvPr>
        </p:nvSpPr>
        <p:spPr>
          <a:xfrm>
            <a:off x="524650" y="3117427"/>
            <a:ext cx="3222273" cy="458526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56018" y="2092114"/>
            <a:ext cx="3238143" cy="1025313"/>
          </a:xfrm>
        </p:spPr>
        <p:txBody>
          <a:bodyPr anchor="b"/>
          <a:lstStyle>
            <a:lvl1pPr marL="0" indent="0">
              <a:buNone/>
              <a:defRPr sz="1999" b="1"/>
            </a:lvl1pPr>
            <a:lvl2pPr marL="380848" indent="0">
              <a:buNone/>
              <a:defRPr sz="1666" b="1"/>
            </a:lvl2pPr>
            <a:lvl3pPr marL="761695" indent="0">
              <a:buNone/>
              <a:defRPr sz="1499" b="1"/>
            </a:lvl3pPr>
            <a:lvl4pPr marL="1142543" indent="0">
              <a:buNone/>
              <a:defRPr sz="1333" b="1"/>
            </a:lvl4pPr>
            <a:lvl5pPr marL="1523390" indent="0">
              <a:buNone/>
              <a:defRPr sz="1333" b="1"/>
            </a:lvl5pPr>
            <a:lvl6pPr marL="1904238" indent="0">
              <a:buNone/>
              <a:defRPr sz="1333" b="1"/>
            </a:lvl6pPr>
            <a:lvl7pPr marL="2285086" indent="0">
              <a:buNone/>
              <a:defRPr sz="1333" b="1"/>
            </a:lvl7pPr>
            <a:lvl8pPr marL="2665933" indent="0">
              <a:buNone/>
              <a:defRPr sz="1333" b="1"/>
            </a:lvl8pPr>
            <a:lvl9pPr marL="3046781" indent="0">
              <a:buNone/>
              <a:defRPr sz="1333" b="1"/>
            </a:lvl9pPr>
          </a:lstStyle>
          <a:p>
            <a:pPr lvl="0"/>
            <a:r>
              <a:rPr lang="en-US"/>
              <a:t>Edit Master text styles</a:t>
            </a:r>
          </a:p>
        </p:txBody>
      </p:sp>
      <p:sp>
        <p:nvSpPr>
          <p:cNvPr id="6" name="Content Placeholder 5"/>
          <p:cNvSpPr>
            <a:spLocks noGrp="1"/>
          </p:cNvSpPr>
          <p:nvPr>
            <p:ph sz="quarter" idx="4"/>
          </p:nvPr>
        </p:nvSpPr>
        <p:spPr>
          <a:xfrm>
            <a:off x="3856018" y="3117427"/>
            <a:ext cx="3238143" cy="458526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429C3DB-254F-4350-B345-C97DA52A9EC9}" type="datetimeFigureOut">
              <a:rPr lang="en-US" smtClean="0"/>
              <a:t>1/29/2024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F80425-18F7-4C52-9E18-3C1786B49487}" type="slidenum">
              <a:rPr lang="en-US" smtClean="0"/>
              <a:t>‹#›</a:t>
            </a:fld>
            <a:endParaRPr lang="en-US"/>
          </a:p>
        </p:txBody>
      </p:sp>
    </p:spTree>
    <p:extLst>
      <p:ext uri="{BB962C8B-B14F-4D97-AF65-F5344CB8AC3E}">
        <p14:creationId xmlns:p14="http://schemas.microsoft.com/office/powerpoint/2010/main" val="484267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429C3DB-254F-4350-B345-C97DA52A9EC9}" type="datetimeFigureOut">
              <a:rPr lang="en-US" smtClean="0"/>
              <a:t>1/29/2024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F80425-18F7-4C52-9E18-3C1786B49487}" type="slidenum">
              <a:rPr lang="en-US" smtClean="0"/>
              <a:t>‹#›</a:t>
            </a:fld>
            <a:endParaRPr lang="en-US"/>
          </a:p>
        </p:txBody>
      </p:sp>
    </p:spTree>
    <p:extLst>
      <p:ext uri="{BB962C8B-B14F-4D97-AF65-F5344CB8AC3E}">
        <p14:creationId xmlns:p14="http://schemas.microsoft.com/office/powerpoint/2010/main" val="2829733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29C3DB-254F-4350-B345-C97DA52A9EC9}" type="datetimeFigureOut">
              <a:rPr lang="en-US" smtClean="0"/>
              <a:t>1/29/2024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F80425-18F7-4C52-9E18-3C1786B49487}" type="slidenum">
              <a:rPr lang="en-US" smtClean="0"/>
              <a:t>‹#›</a:t>
            </a:fld>
            <a:endParaRPr lang="en-US"/>
          </a:p>
        </p:txBody>
      </p:sp>
    </p:spTree>
    <p:extLst>
      <p:ext uri="{BB962C8B-B14F-4D97-AF65-F5344CB8AC3E}">
        <p14:creationId xmlns:p14="http://schemas.microsoft.com/office/powerpoint/2010/main" val="1356799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4649" y="568960"/>
            <a:ext cx="2456624" cy="1991360"/>
          </a:xfrm>
        </p:spPr>
        <p:txBody>
          <a:bodyPr anchor="b"/>
          <a:lstStyle>
            <a:lvl1pPr>
              <a:defRPr sz="2666"/>
            </a:lvl1pPr>
          </a:lstStyle>
          <a:p>
            <a:r>
              <a:rPr lang="en-US"/>
              <a:t>Click to edit Master title style</a:t>
            </a:r>
            <a:endParaRPr lang="en-US" dirty="0"/>
          </a:p>
        </p:txBody>
      </p:sp>
      <p:sp>
        <p:nvSpPr>
          <p:cNvPr id="3" name="Content Placeholder 2"/>
          <p:cNvSpPr>
            <a:spLocks noGrp="1"/>
          </p:cNvSpPr>
          <p:nvPr>
            <p:ph idx="1"/>
          </p:nvPr>
        </p:nvSpPr>
        <p:spPr>
          <a:xfrm>
            <a:off x="3238143" y="1228797"/>
            <a:ext cx="3856018" cy="6064956"/>
          </a:xfrm>
        </p:spPr>
        <p:txBody>
          <a:bodyPr/>
          <a:lstStyle>
            <a:lvl1pPr>
              <a:defRPr sz="2666"/>
            </a:lvl1pPr>
            <a:lvl2pPr>
              <a:defRPr sz="2332"/>
            </a:lvl2pPr>
            <a:lvl3pPr>
              <a:defRPr sz="1999"/>
            </a:lvl3pPr>
            <a:lvl4pPr>
              <a:defRPr sz="1666"/>
            </a:lvl4pPr>
            <a:lvl5pPr>
              <a:defRPr sz="1666"/>
            </a:lvl5pPr>
            <a:lvl6pPr>
              <a:defRPr sz="1666"/>
            </a:lvl6pPr>
            <a:lvl7pPr>
              <a:defRPr sz="1666"/>
            </a:lvl7pPr>
            <a:lvl8pPr>
              <a:defRPr sz="1666"/>
            </a:lvl8pPr>
            <a:lvl9pPr>
              <a:defRPr sz="1666"/>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4649" y="2560320"/>
            <a:ext cx="2456624" cy="4743310"/>
          </a:xfrm>
        </p:spPr>
        <p:txBody>
          <a:bodyPr/>
          <a:lstStyle>
            <a:lvl1pPr marL="0" indent="0">
              <a:buNone/>
              <a:defRPr sz="1333"/>
            </a:lvl1pPr>
            <a:lvl2pPr marL="380848" indent="0">
              <a:buNone/>
              <a:defRPr sz="1166"/>
            </a:lvl2pPr>
            <a:lvl3pPr marL="761695" indent="0">
              <a:buNone/>
              <a:defRPr sz="1000"/>
            </a:lvl3pPr>
            <a:lvl4pPr marL="1142543" indent="0">
              <a:buNone/>
              <a:defRPr sz="833"/>
            </a:lvl4pPr>
            <a:lvl5pPr marL="1523390" indent="0">
              <a:buNone/>
              <a:defRPr sz="833"/>
            </a:lvl5pPr>
            <a:lvl6pPr marL="1904238" indent="0">
              <a:buNone/>
              <a:defRPr sz="833"/>
            </a:lvl6pPr>
            <a:lvl7pPr marL="2285086" indent="0">
              <a:buNone/>
              <a:defRPr sz="833"/>
            </a:lvl7pPr>
            <a:lvl8pPr marL="2665933" indent="0">
              <a:buNone/>
              <a:defRPr sz="833"/>
            </a:lvl8pPr>
            <a:lvl9pPr marL="3046781" indent="0">
              <a:buNone/>
              <a:defRPr sz="833"/>
            </a:lvl9pPr>
          </a:lstStyle>
          <a:p>
            <a:pPr lvl="0"/>
            <a:r>
              <a:rPr lang="en-US"/>
              <a:t>Edit Master text styles</a:t>
            </a:r>
          </a:p>
        </p:txBody>
      </p:sp>
      <p:sp>
        <p:nvSpPr>
          <p:cNvPr id="5" name="Date Placeholder 4"/>
          <p:cNvSpPr>
            <a:spLocks noGrp="1"/>
          </p:cNvSpPr>
          <p:nvPr>
            <p:ph type="dt" sz="half" idx="10"/>
          </p:nvPr>
        </p:nvSpPr>
        <p:spPr/>
        <p:txBody>
          <a:bodyPr/>
          <a:lstStyle/>
          <a:p>
            <a:fld id="{2429C3DB-254F-4350-B345-C97DA52A9EC9}" type="datetimeFigureOut">
              <a:rPr lang="en-US" smtClean="0"/>
              <a:t>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F80425-18F7-4C52-9E18-3C1786B49487}" type="slidenum">
              <a:rPr lang="en-US" smtClean="0"/>
              <a:t>‹#›</a:t>
            </a:fld>
            <a:endParaRPr lang="en-US"/>
          </a:p>
        </p:txBody>
      </p:sp>
    </p:spTree>
    <p:extLst>
      <p:ext uri="{BB962C8B-B14F-4D97-AF65-F5344CB8AC3E}">
        <p14:creationId xmlns:p14="http://schemas.microsoft.com/office/powerpoint/2010/main" val="1568860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4649" y="568960"/>
            <a:ext cx="2456624" cy="1991360"/>
          </a:xfrm>
        </p:spPr>
        <p:txBody>
          <a:bodyPr anchor="b"/>
          <a:lstStyle>
            <a:lvl1pPr>
              <a:defRPr sz="2666"/>
            </a:lvl1pPr>
          </a:lstStyle>
          <a:p>
            <a:r>
              <a:rPr lang="en-US"/>
              <a:t>Click to edit Master title style</a:t>
            </a:r>
            <a:endParaRPr lang="en-US" dirty="0"/>
          </a:p>
        </p:txBody>
      </p:sp>
      <p:sp>
        <p:nvSpPr>
          <p:cNvPr id="3" name="Picture Placeholder 2"/>
          <p:cNvSpPr>
            <a:spLocks noGrp="1" noChangeAspect="1"/>
          </p:cNvSpPr>
          <p:nvPr>
            <p:ph type="pic" idx="1"/>
          </p:nvPr>
        </p:nvSpPr>
        <p:spPr>
          <a:xfrm>
            <a:off x="3238143" y="1228797"/>
            <a:ext cx="3856018" cy="6064956"/>
          </a:xfrm>
        </p:spPr>
        <p:txBody>
          <a:bodyPr anchor="t"/>
          <a:lstStyle>
            <a:lvl1pPr marL="0" indent="0">
              <a:buNone/>
              <a:defRPr sz="2666"/>
            </a:lvl1pPr>
            <a:lvl2pPr marL="380848" indent="0">
              <a:buNone/>
              <a:defRPr sz="2332"/>
            </a:lvl2pPr>
            <a:lvl3pPr marL="761695" indent="0">
              <a:buNone/>
              <a:defRPr sz="1999"/>
            </a:lvl3pPr>
            <a:lvl4pPr marL="1142543" indent="0">
              <a:buNone/>
              <a:defRPr sz="1666"/>
            </a:lvl4pPr>
            <a:lvl5pPr marL="1523390" indent="0">
              <a:buNone/>
              <a:defRPr sz="1666"/>
            </a:lvl5pPr>
            <a:lvl6pPr marL="1904238" indent="0">
              <a:buNone/>
              <a:defRPr sz="1666"/>
            </a:lvl6pPr>
            <a:lvl7pPr marL="2285086" indent="0">
              <a:buNone/>
              <a:defRPr sz="1666"/>
            </a:lvl7pPr>
            <a:lvl8pPr marL="2665933" indent="0">
              <a:buNone/>
              <a:defRPr sz="1666"/>
            </a:lvl8pPr>
            <a:lvl9pPr marL="3046781" indent="0">
              <a:buNone/>
              <a:defRPr sz="1666"/>
            </a:lvl9pPr>
          </a:lstStyle>
          <a:p>
            <a:r>
              <a:rPr lang="en-US"/>
              <a:t>Click icon to add picture</a:t>
            </a:r>
            <a:endParaRPr lang="en-US" dirty="0"/>
          </a:p>
        </p:txBody>
      </p:sp>
      <p:sp>
        <p:nvSpPr>
          <p:cNvPr id="4" name="Text Placeholder 3"/>
          <p:cNvSpPr>
            <a:spLocks noGrp="1"/>
          </p:cNvSpPr>
          <p:nvPr>
            <p:ph type="body" sz="half" idx="2"/>
          </p:nvPr>
        </p:nvSpPr>
        <p:spPr>
          <a:xfrm>
            <a:off x="524649" y="2560320"/>
            <a:ext cx="2456624" cy="4743310"/>
          </a:xfrm>
        </p:spPr>
        <p:txBody>
          <a:bodyPr/>
          <a:lstStyle>
            <a:lvl1pPr marL="0" indent="0">
              <a:buNone/>
              <a:defRPr sz="1333"/>
            </a:lvl1pPr>
            <a:lvl2pPr marL="380848" indent="0">
              <a:buNone/>
              <a:defRPr sz="1166"/>
            </a:lvl2pPr>
            <a:lvl3pPr marL="761695" indent="0">
              <a:buNone/>
              <a:defRPr sz="1000"/>
            </a:lvl3pPr>
            <a:lvl4pPr marL="1142543" indent="0">
              <a:buNone/>
              <a:defRPr sz="833"/>
            </a:lvl4pPr>
            <a:lvl5pPr marL="1523390" indent="0">
              <a:buNone/>
              <a:defRPr sz="833"/>
            </a:lvl5pPr>
            <a:lvl6pPr marL="1904238" indent="0">
              <a:buNone/>
              <a:defRPr sz="833"/>
            </a:lvl6pPr>
            <a:lvl7pPr marL="2285086" indent="0">
              <a:buNone/>
              <a:defRPr sz="833"/>
            </a:lvl7pPr>
            <a:lvl8pPr marL="2665933" indent="0">
              <a:buNone/>
              <a:defRPr sz="833"/>
            </a:lvl8pPr>
            <a:lvl9pPr marL="3046781" indent="0">
              <a:buNone/>
              <a:defRPr sz="833"/>
            </a:lvl9pPr>
          </a:lstStyle>
          <a:p>
            <a:pPr lvl="0"/>
            <a:r>
              <a:rPr lang="en-US"/>
              <a:t>Edit Master text styles</a:t>
            </a:r>
          </a:p>
        </p:txBody>
      </p:sp>
      <p:sp>
        <p:nvSpPr>
          <p:cNvPr id="5" name="Date Placeholder 4"/>
          <p:cNvSpPr>
            <a:spLocks noGrp="1"/>
          </p:cNvSpPr>
          <p:nvPr>
            <p:ph type="dt" sz="half" idx="10"/>
          </p:nvPr>
        </p:nvSpPr>
        <p:spPr/>
        <p:txBody>
          <a:bodyPr/>
          <a:lstStyle/>
          <a:p>
            <a:fld id="{2429C3DB-254F-4350-B345-C97DA52A9EC9}" type="datetimeFigureOut">
              <a:rPr lang="en-US" smtClean="0"/>
              <a:t>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F80425-18F7-4C52-9E18-3C1786B49487}" type="slidenum">
              <a:rPr lang="en-US" smtClean="0"/>
              <a:t>‹#›</a:t>
            </a:fld>
            <a:endParaRPr lang="en-US"/>
          </a:p>
        </p:txBody>
      </p:sp>
    </p:spTree>
    <p:extLst>
      <p:ext uri="{BB962C8B-B14F-4D97-AF65-F5344CB8AC3E}">
        <p14:creationId xmlns:p14="http://schemas.microsoft.com/office/powerpoint/2010/main" val="2098549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23657" y="454379"/>
            <a:ext cx="6569512" cy="1649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23657" y="2271889"/>
            <a:ext cx="6569512" cy="541499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23657" y="7910126"/>
            <a:ext cx="1713786" cy="454378"/>
          </a:xfrm>
          <a:prstGeom prst="rect">
            <a:avLst/>
          </a:prstGeom>
        </p:spPr>
        <p:txBody>
          <a:bodyPr vert="horz" lIns="91440" tIns="45720" rIns="91440" bIns="45720" rtlCol="0" anchor="ctr"/>
          <a:lstStyle>
            <a:lvl1pPr algn="l">
              <a:defRPr sz="1000">
                <a:solidFill>
                  <a:schemeClr val="tx1">
                    <a:tint val="75000"/>
                  </a:schemeClr>
                </a:solidFill>
              </a:defRPr>
            </a:lvl1pPr>
          </a:lstStyle>
          <a:p>
            <a:fld id="{2429C3DB-254F-4350-B345-C97DA52A9EC9}" type="datetimeFigureOut">
              <a:rPr lang="en-US" smtClean="0"/>
              <a:t>1/29/2024</a:t>
            </a:fld>
            <a:endParaRPr lang="en-US"/>
          </a:p>
        </p:txBody>
      </p:sp>
      <p:sp>
        <p:nvSpPr>
          <p:cNvPr id="5" name="Footer Placeholder 4"/>
          <p:cNvSpPr>
            <a:spLocks noGrp="1"/>
          </p:cNvSpPr>
          <p:nvPr>
            <p:ph type="ftr" sz="quarter" idx="3"/>
          </p:nvPr>
        </p:nvSpPr>
        <p:spPr>
          <a:xfrm>
            <a:off x="2523074" y="7910126"/>
            <a:ext cx="2570678" cy="454378"/>
          </a:xfrm>
          <a:prstGeom prst="rect">
            <a:avLst/>
          </a:prstGeom>
        </p:spPr>
        <p:txBody>
          <a:bodyPr vert="horz" lIns="91440" tIns="45720" rIns="91440" bIns="45720" rtlCol="0" anchor="ctr"/>
          <a:lstStyle>
            <a:lvl1pPr algn="ct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79382" y="7910126"/>
            <a:ext cx="1713786" cy="454378"/>
          </a:xfrm>
          <a:prstGeom prst="rect">
            <a:avLst/>
          </a:prstGeom>
        </p:spPr>
        <p:txBody>
          <a:bodyPr vert="horz" lIns="91440" tIns="45720" rIns="91440" bIns="45720" rtlCol="0" anchor="ctr"/>
          <a:lstStyle>
            <a:lvl1pPr algn="r">
              <a:defRPr sz="1000">
                <a:solidFill>
                  <a:schemeClr val="tx1">
                    <a:tint val="75000"/>
                  </a:schemeClr>
                </a:solidFill>
              </a:defRPr>
            </a:lvl1pPr>
          </a:lstStyle>
          <a:p>
            <a:fld id="{39F80425-18F7-4C52-9E18-3C1786B49487}" type="slidenum">
              <a:rPr lang="en-US" smtClean="0"/>
              <a:t>‹#›</a:t>
            </a:fld>
            <a:endParaRPr lang="en-US"/>
          </a:p>
        </p:txBody>
      </p:sp>
    </p:spTree>
    <p:extLst>
      <p:ext uri="{BB962C8B-B14F-4D97-AF65-F5344CB8AC3E}">
        <p14:creationId xmlns:p14="http://schemas.microsoft.com/office/powerpoint/2010/main" val="163526990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61695" rtl="0" eaLnBrk="1" latinLnBrk="0" hangingPunct="1">
        <a:lnSpc>
          <a:spcPct val="90000"/>
        </a:lnSpc>
        <a:spcBef>
          <a:spcPct val="0"/>
        </a:spcBef>
        <a:buNone/>
        <a:defRPr sz="3665" kern="1200">
          <a:solidFill>
            <a:schemeClr val="tx1"/>
          </a:solidFill>
          <a:latin typeface="+mj-lt"/>
          <a:ea typeface="+mj-ea"/>
          <a:cs typeface="+mj-cs"/>
        </a:defRPr>
      </a:lvl1pPr>
    </p:titleStyle>
    <p:bodyStyle>
      <a:lvl1pPr marL="190424" indent="-190424" algn="l" defTabSz="761695" rtl="0" eaLnBrk="1" latinLnBrk="0" hangingPunct="1">
        <a:lnSpc>
          <a:spcPct val="90000"/>
        </a:lnSpc>
        <a:spcBef>
          <a:spcPts val="833"/>
        </a:spcBef>
        <a:buFont typeface="Arial" panose="020B0604020202020204" pitchFamily="34" charset="0"/>
        <a:buChar char="•"/>
        <a:defRPr sz="2332" kern="1200">
          <a:solidFill>
            <a:schemeClr val="tx1"/>
          </a:solidFill>
          <a:latin typeface="+mn-lt"/>
          <a:ea typeface="+mn-ea"/>
          <a:cs typeface="+mn-cs"/>
        </a:defRPr>
      </a:lvl1pPr>
      <a:lvl2pPr marL="571271" indent="-190424" algn="l" defTabSz="761695" rtl="0" eaLnBrk="1" latinLnBrk="0" hangingPunct="1">
        <a:lnSpc>
          <a:spcPct val="90000"/>
        </a:lnSpc>
        <a:spcBef>
          <a:spcPts val="417"/>
        </a:spcBef>
        <a:buFont typeface="Arial" panose="020B0604020202020204" pitchFamily="34" charset="0"/>
        <a:buChar char="•"/>
        <a:defRPr sz="1999" kern="1200">
          <a:solidFill>
            <a:schemeClr val="tx1"/>
          </a:solidFill>
          <a:latin typeface="+mn-lt"/>
          <a:ea typeface="+mn-ea"/>
          <a:cs typeface="+mn-cs"/>
        </a:defRPr>
      </a:lvl2pPr>
      <a:lvl3pPr marL="952119" indent="-190424" algn="l" defTabSz="761695" rtl="0" eaLnBrk="1" latinLnBrk="0" hangingPunct="1">
        <a:lnSpc>
          <a:spcPct val="90000"/>
        </a:lnSpc>
        <a:spcBef>
          <a:spcPts val="417"/>
        </a:spcBef>
        <a:buFont typeface="Arial" panose="020B0604020202020204" pitchFamily="34" charset="0"/>
        <a:buChar char="•"/>
        <a:defRPr sz="1666" kern="1200">
          <a:solidFill>
            <a:schemeClr val="tx1"/>
          </a:solidFill>
          <a:latin typeface="+mn-lt"/>
          <a:ea typeface="+mn-ea"/>
          <a:cs typeface="+mn-cs"/>
        </a:defRPr>
      </a:lvl3pPr>
      <a:lvl4pPr marL="1332967" indent="-190424" algn="l" defTabSz="761695" rtl="0" eaLnBrk="1" latinLnBrk="0" hangingPunct="1">
        <a:lnSpc>
          <a:spcPct val="90000"/>
        </a:lnSpc>
        <a:spcBef>
          <a:spcPts val="417"/>
        </a:spcBef>
        <a:buFont typeface="Arial" panose="020B0604020202020204" pitchFamily="34" charset="0"/>
        <a:buChar char="•"/>
        <a:defRPr sz="1499" kern="1200">
          <a:solidFill>
            <a:schemeClr val="tx1"/>
          </a:solidFill>
          <a:latin typeface="+mn-lt"/>
          <a:ea typeface="+mn-ea"/>
          <a:cs typeface="+mn-cs"/>
        </a:defRPr>
      </a:lvl4pPr>
      <a:lvl5pPr marL="1713814" indent="-190424" algn="l" defTabSz="761695" rtl="0" eaLnBrk="1" latinLnBrk="0" hangingPunct="1">
        <a:lnSpc>
          <a:spcPct val="90000"/>
        </a:lnSpc>
        <a:spcBef>
          <a:spcPts val="417"/>
        </a:spcBef>
        <a:buFont typeface="Arial" panose="020B0604020202020204" pitchFamily="34" charset="0"/>
        <a:buChar char="•"/>
        <a:defRPr sz="1499" kern="1200">
          <a:solidFill>
            <a:schemeClr val="tx1"/>
          </a:solidFill>
          <a:latin typeface="+mn-lt"/>
          <a:ea typeface="+mn-ea"/>
          <a:cs typeface="+mn-cs"/>
        </a:defRPr>
      </a:lvl5pPr>
      <a:lvl6pPr marL="2094662" indent="-190424" algn="l" defTabSz="761695" rtl="0" eaLnBrk="1" latinLnBrk="0" hangingPunct="1">
        <a:lnSpc>
          <a:spcPct val="90000"/>
        </a:lnSpc>
        <a:spcBef>
          <a:spcPts val="417"/>
        </a:spcBef>
        <a:buFont typeface="Arial" panose="020B0604020202020204" pitchFamily="34" charset="0"/>
        <a:buChar char="•"/>
        <a:defRPr sz="1499" kern="1200">
          <a:solidFill>
            <a:schemeClr val="tx1"/>
          </a:solidFill>
          <a:latin typeface="+mn-lt"/>
          <a:ea typeface="+mn-ea"/>
          <a:cs typeface="+mn-cs"/>
        </a:defRPr>
      </a:lvl6pPr>
      <a:lvl7pPr marL="2475509" indent="-190424" algn="l" defTabSz="761695" rtl="0" eaLnBrk="1" latinLnBrk="0" hangingPunct="1">
        <a:lnSpc>
          <a:spcPct val="90000"/>
        </a:lnSpc>
        <a:spcBef>
          <a:spcPts val="417"/>
        </a:spcBef>
        <a:buFont typeface="Arial" panose="020B0604020202020204" pitchFamily="34" charset="0"/>
        <a:buChar char="•"/>
        <a:defRPr sz="1499" kern="1200">
          <a:solidFill>
            <a:schemeClr val="tx1"/>
          </a:solidFill>
          <a:latin typeface="+mn-lt"/>
          <a:ea typeface="+mn-ea"/>
          <a:cs typeface="+mn-cs"/>
        </a:defRPr>
      </a:lvl7pPr>
      <a:lvl8pPr marL="2856357" indent="-190424" algn="l" defTabSz="761695" rtl="0" eaLnBrk="1" latinLnBrk="0" hangingPunct="1">
        <a:lnSpc>
          <a:spcPct val="90000"/>
        </a:lnSpc>
        <a:spcBef>
          <a:spcPts val="417"/>
        </a:spcBef>
        <a:buFont typeface="Arial" panose="020B0604020202020204" pitchFamily="34" charset="0"/>
        <a:buChar char="•"/>
        <a:defRPr sz="1499" kern="1200">
          <a:solidFill>
            <a:schemeClr val="tx1"/>
          </a:solidFill>
          <a:latin typeface="+mn-lt"/>
          <a:ea typeface="+mn-ea"/>
          <a:cs typeface="+mn-cs"/>
        </a:defRPr>
      </a:lvl8pPr>
      <a:lvl9pPr marL="3237205" indent="-190424" algn="l" defTabSz="761695" rtl="0" eaLnBrk="1" latinLnBrk="0" hangingPunct="1">
        <a:lnSpc>
          <a:spcPct val="90000"/>
        </a:lnSpc>
        <a:spcBef>
          <a:spcPts val="417"/>
        </a:spcBef>
        <a:buFont typeface="Arial" panose="020B0604020202020204" pitchFamily="34" charset="0"/>
        <a:buChar char="•"/>
        <a:defRPr sz="1499" kern="1200">
          <a:solidFill>
            <a:schemeClr val="tx1"/>
          </a:solidFill>
          <a:latin typeface="+mn-lt"/>
          <a:ea typeface="+mn-ea"/>
          <a:cs typeface="+mn-cs"/>
        </a:defRPr>
      </a:lvl9pPr>
    </p:bodyStyle>
    <p:otherStyle>
      <a:defPPr>
        <a:defRPr lang="en-US"/>
      </a:defPPr>
      <a:lvl1pPr marL="0" algn="l" defTabSz="761695" rtl="0" eaLnBrk="1" latinLnBrk="0" hangingPunct="1">
        <a:defRPr sz="1499" kern="1200">
          <a:solidFill>
            <a:schemeClr val="tx1"/>
          </a:solidFill>
          <a:latin typeface="+mn-lt"/>
          <a:ea typeface="+mn-ea"/>
          <a:cs typeface="+mn-cs"/>
        </a:defRPr>
      </a:lvl1pPr>
      <a:lvl2pPr marL="380848" algn="l" defTabSz="761695" rtl="0" eaLnBrk="1" latinLnBrk="0" hangingPunct="1">
        <a:defRPr sz="1499" kern="1200">
          <a:solidFill>
            <a:schemeClr val="tx1"/>
          </a:solidFill>
          <a:latin typeface="+mn-lt"/>
          <a:ea typeface="+mn-ea"/>
          <a:cs typeface="+mn-cs"/>
        </a:defRPr>
      </a:lvl2pPr>
      <a:lvl3pPr marL="761695" algn="l" defTabSz="761695" rtl="0" eaLnBrk="1" latinLnBrk="0" hangingPunct="1">
        <a:defRPr sz="1499" kern="1200">
          <a:solidFill>
            <a:schemeClr val="tx1"/>
          </a:solidFill>
          <a:latin typeface="+mn-lt"/>
          <a:ea typeface="+mn-ea"/>
          <a:cs typeface="+mn-cs"/>
        </a:defRPr>
      </a:lvl3pPr>
      <a:lvl4pPr marL="1142543" algn="l" defTabSz="761695" rtl="0" eaLnBrk="1" latinLnBrk="0" hangingPunct="1">
        <a:defRPr sz="1499" kern="1200">
          <a:solidFill>
            <a:schemeClr val="tx1"/>
          </a:solidFill>
          <a:latin typeface="+mn-lt"/>
          <a:ea typeface="+mn-ea"/>
          <a:cs typeface="+mn-cs"/>
        </a:defRPr>
      </a:lvl4pPr>
      <a:lvl5pPr marL="1523390" algn="l" defTabSz="761695" rtl="0" eaLnBrk="1" latinLnBrk="0" hangingPunct="1">
        <a:defRPr sz="1499" kern="1200">
          <a:solidFill>
            <a:schemeClr val="tx1"/>
          </a:solidFill>
          <a:latin typeface="+mn-lt"/>
          <a:ea typeface="+mn-ea"/>
          <a:cs typeface="+mn-cs"/>
        </a:defRPr>
      </a:lvl5pPr>
      <a:lvl6pPr marL="1904238" algn="l" defTabSz="761695" rtl="0" eaLnBrk="1" latinLnBrk="0" hangingPunct="1">
        <a:defRPr sz="1499" kern="1200">
          <a:solidFill>
            <a:schemeClr val="tx1"/>
          </a:solidFill>
          <a:latin typeface="+mn-lt"/>
          <a:ea typeface="+mn-ea"/>
          <a:cs typeface="+mn-cs"/>
        </a:defRPr>
      </a:lvl6pPr>
      <a:lvl7pPr marL="2285086" algn="l" defTabSz="761695" rtl="0" eaLnBrk="1" latinLnBrk="0" hangingPunct="1">
        <a:defRPr sz="1499" kern="1200">
          <a:solidFill>
            <a:schemeClr val="tx1"/>
          </a:solidFill>
          <a:latin typeface="+mn-lt"/>
          <a:ea typeface="+mn-ea"/>
          <a:cs typeface="+mn-cs"/>
        </a:defRPr>
      </a:lvl7pPr>
      <a:lvl8pPr marL="2665933" algn="l" defTabSz="761695" rtl="0" eaLnBrk="1" latinLnBrk="0" hangingPunct="1">
        <a:defRPr sz="1499" kern="1200">
          <a:solidFill>
            <a:schemeClr val="tx1"/>
          </a:solidFill>
          <a:latin typeface="+mn-lt"/>
          <a:ea typeface="+mn-ea"/>
          <a:cs typeface="+mn-cs"/>
        </a:defRPr>
      </a:lvl8pPr>
      <a:lvl9pPr marL="3046781" algn="l" defTabSz="761695" rtl="0" eaLnBrk="1" latinLnBrk="0" hangingPunct="1">
        <a:defRPr sz="14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connect.gemseducation.com/"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customersupport@slices.ae"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B1A65960-8FBE-4020-6922-BCD050AAB2E4}"/>
              </a:ext>
            </a:extLst>
          </p:cNvPr>
          <p:cNvGrpSpPr/>
          <p:nvPr/>
        </p:nvGrpSpPr>
        <p:grpSpPr>
          <a:xfrm>
            <a:off x="-84089" y="0"/>
            <a:ext cx="7700914" cy="8534400"/>
            <a:chOff x="-84089" y="0"/>
            <a:chExt cx="7700914" cy="8534400"/>
          </a:xfrm>
        </p:grpSpPr>
        <p:pic>
          <p:nvPicPr>
            <p:cNvPr id="5" name="Picture 4">
              <a:extLst>
                <a:ext uri="{FF2B5EF4-FFF2-40B4-BE49-F238E27FC236}">
                  <a16:creationId xmlns:a16="http://schemas.microsoft.com/office/drawing/2014/main" id="{1F50D7F1-A35D-6872-B0A8-35CC025456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65231" y="2548817"/>
              <a:ext cx="4451594" cy="5985583"/>
            </a:xfrm>
            <a:prstGeom prst="rect">
              <a:avLst/>
            </a:prstGeom>
          </p:spPr>
        </p:pic>
        <p:pic>
          <p:nvPicPr>
            <p:cNvPr id="9" name="Picture 8">
              <a:extLst>
                <a:ext uri="{FF2B5EF4-FFF2-40B4-BE49-F238E27FC236}">
                  <a16:creationId xmlns:a16="http://schemas.microsoft.com/office/drawing/2014/main" id="{481476A6-19CE-48A0-25DC-ED187557B3B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082606"/>
              <a:ext cx="3165231" cy="3451794"/>
            </a:xfrm>
            <a:prstGeom prst="rect">
              <a:avLst/>
            </a:prstGeom>
          </p:spPr>
        </p:pic>
        <p:pic>
          <p:nvPicPr>
            <p:cNvPr id="11" name="Picture 10">
              <a:extLst>
                <a:ext uri="{FF2B5EF4-FFF2-40B4-BE49-F238E27FC236}">
                  <a16:creationId xmlns:a16="http://schemas.microsoft.com/office/drawing/2014/main" id="{065C25C6-0B16-06DB-8FCB-D24F80BF7C98}"/>
                </a:ext>
              </a:extLst>
            </p:cNvPr>
            <p:cNvPicPr>
              <a:picLocks noChangeAspect="1"/>
            </p:cNvPicPr>
            <p:nvPr/>
          </p:nvPicPr>
          <p:blipFill rotWithShape="1">
            <a:blip r:embed="rId4">
              <a:extLst>
                <a:ext uri="{28A0092B-C50C-407E-A947-70E740481C1C}">
                  <a14:useLocalDpi xmlns:a14="http://schemas.microsoft.com/office/drawing/2010/main" val="0"/>
                </a:ext>
              </a:extLst>
            </a:blip>
            <a:srcRect l="-501" t="5903" r="-1" b="5620"/>
            <a:stretch/>
          </p:blipFill>
          <p:spPr>
            <a:xfrm>
              <a:off x="-84089" y="0"/>
              <a:ext cx="7700914" cy="5206659"/>
            </a:xfrm>
            <a:prstGeom prst="rect">
              <a:avLst/>
            </a:prstGeom>
          </p:spPr>
        </p:pic>
      </p:grpSp>
      <p:grpSp>
        <p:nvGrpSpPr>
          <p:cNvPr id="13" name="Group 12">
            <a:extLst>
              <a:ext uri="{FF2B5EF4-FFF2-40B4-BE49-F238E27FC236}">
                <a16:creationId xmlns:a16="http://schemas.microsoft.com/office/drawing/2014/main" id="{EEB84566-A249-A38F-530D-09D4716B6A76}"/>
              </a:ext>
            </a:extLst>
          </p:cNvPr>
          <p:cNvGrpSpPr/>
          <p:nvPr/>
        </p:nvGrpSpPr>
        <p:grpSpPr>
          <a:xfrm>
            <a:off x="1875161" y="2548817"/>
            <a:ext cx="3782414" cy="3628102"/>
            <a:chOff x="1527262" y="2689045"/>
            <a:chExt cx="3782414" cy="3628102"/>
          </a:xfrm>
        </p:grpSpPr>
        <p:sp>
          <p:nvSpPr>
            <p:cNvPr id="14" name="Oval 13">
              <a:extLst>
                <a:ext uri="{FF2B5EF4-FFF2-40B4-BE49-F238E27FC236}">
                  <a16:creationId xmlns:a16="http://schemas.microsoft.com/office/drawing/2014/main" id="{4D8AEA3D-F35F-83D6-C153-DC09B4C6A1B8}"/>
                </a:ext>
              </a:extLst>
            </p:cNvPr>
            <p:cNvSpPr/>
            <p:nvPr/>
          </p:nvSpPr>
          <p:spPr>
            <a:xfrm>
              <a:off x="1603836" y="2689045"/>
              <a:ext cx="3629265" cy="3628102"/>
            </a:xfrm>
            <a:prstGeom prst="ellipse">
              <a:avLst/>
            </a:prstGeom>
            <a:solidFill>
              <a:schemeClr val="bg1">
                <a:alpha val="7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B7E44CDE-5054-F800-01FF-0D8D0B0DD81A}"/>
                </a:ext>
              </a:extLst>
            </p:cNvPr>
            <p:cNvSpPr txBox="1"/>
            <p:nvPr/>
          </p:nvSpPr>
          <p:spPr>
            <a:xfrm>
              <a:off x="1527262" y="3980310"/>
              <a:ext cx="3782414" cy="1323439"/>
            </a:xfrm>
            <a:prstGeom prst="rect">
              <a:avLst/>
            </a:prstGeom>
            <a:noFill/>
          </p:spPr>
          <p:txBody>
            <a:bodyPr wrap="square" rtlCol="0">
              <a:spAutoFit/>
            </a:bodyPr>
            <a:lstStyle/>
            <a:p>
              <a:pPr algn="ctr"/>
              <a:r>
                <a:rPr lang="en-US" sz="4000" b="1" dirty="0">
                  <a:solidFill>
                    <a:srgbClr val="002060"/>
                  </a:solidFill>
                  <a:latin typeface="Georgia" panose="02040502050405020303" pitchFamily="18" charset="0"/>
                </a:rPr>
                <a:t>Classroom Delivery</a:t>
              </a:r>
            </a:p>
          </p:txBody>
        </p:sp>
        <p:pic>
          <p:nvPicPr>
            <p:cNvPr id="16" name="Picture 15">
              <a:extLst>
                <a:ext uri="{FF2B5EF4-FFF2-40B4-BE49-F238E27FC236}">
                  <a16:creationId xmlns:a16="http://schemas.microsoft.com/office/drawing/2014/main" id="{08D8C48D-44EC-E14A-C9D0-ABF395FB0D46}"/>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b="29094"/>
            <a:stretch/>
          </p:blipFill>
          <p:spPr>
            <a:xfrm>
              <a:off x="2432167" y="3188161"/>
              <a:ext cx="2056691" cy="801859"/>
            </a:xfrm>
            <a:prstGeom prst="rect">
              <a:avLst/>
            </a:prstGeom>
          </p:spPr>
        </p:pic>
        <p:sp>
          <p:nvSpPr>
            <p:cNvPr id="17" name="TextBox 16">
              <a:extLst>
                <a:ext uri="{FF2B5EF4-FFF2-40B4-BE49-F238E27FC236}">
                  <a16:creationId xmlns:a16="http://schemas.microsoft.com/office/drawing/2014/main" id="{836936F2-C3E3-B008-04A4-92E4B7D716C5}"/>
                </a:ext>
              </a:extLst>
            </p:cNvPr>
            <p:cNvSpPr txBox="1"/>
            <p:nvPr/>
          </p:nvSpPr>
          <p:spPr>
            <a:xfrm>
              <a:off x="1990855" y="5222834"/>
              <a:ext cx="2701638" cy="830997"/>
            </a:xfrm>
            <a:prstGeom prst="rect">
              <a:avLst/>
            </a:prstGeom>
            <a:noFill/>
          </p:spPr>
          <p:txBody>
            <a:bodyPr wrap="square" rtlCol="0">
              <a:spAutoFit/>
            </a:bodyPr>
            <a:lstStyle/>
            <a:p>
              <a:pPr algn="ctr"/>
              <a:r>
                <a:rPr lang="en-US" sz="2400" b="1" dirty="0">
                  <a:solidFill>
                    <a:srgbClr val="002060"/>
                  </a:solidFill>
                </a:rPr>
                <a:t>Academic Year 2023/24</a:t>
              </a:r>
            </a:p>
          </p:txBody>
        </p:sp>
      </p:grpSp>
    </p:spTree>
    <p:extLst>
      <p:ext uri="{BB962C8B-B14F-4D97-AF65-F5344CB8AC3E}">
        <p14:creationId xmlns:p14="http://schemas.microsoft.com/office/powerpoint/2010/main" val="3421026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b="29094"/>
          <a:stretch/>
        </p:blipFill>
        <p:spPr>
          <a:xfrm>
            <a:off x="541890" y="212097"/>
            <a:ext cx="1197790" cy="466992"/>
          </a:xfrm>
          <a:prstGeom prst="rect">
            <a:avLst/>
          </a:prstGeom>
        </p:spPr>
      </p:pic>
      <p:sp>
        <p:nvSpPr>
          <p:cNvPr id="9" name="Chord 8"/>
          <p:cNvSpPr/>
          <p:nvPr/>
        </p:nvSpPr>
        <p:spPr>
          <a:xfrm rot="1347180">
            <a:off x="7123163" y="-11609"/>
            <a:ext cx="741439" cy="772124"/>
          </a:xfrm>
          <a:prstGeom prst="chord">
            <a:avLst/>
          </a:prstGeom>
          <a:solidFill>
            <a:srgbClr val="CC9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252248" y="3638407"/>
            <a:ext cx="5422872" cy="1569660"/>
          </a:xfrm>
          <a:prstGeom prst="rect">
            <a:avLst/>
          </a:prstGeom>
          <a:noFill/>
        </p:spPr>
        <p:txBody>
          <a:bodyPr wrap="square" rtlCol="0">
            <a:spAutoFit/>
          </a:bodyPr>
          <a:lstStyle/>
          <a:p>
            <a:pPr algn="ctr"/>
            <a:r>
              <a:rPr lang="en-US" sz="3200" b="1" dirty="0">
                <a:solidFill>
                  <a:schemeClr val="accent4">
                    <a:lumMod val="50000"/>
                  </a:schemeClr>
                </a:solidFill>
                <a:latin typeface="Georgia" panose="02040502050405020303" pitchFamily="18" charset="0"/>
              </a:rPr>
              <a:t>Classroom Delivery</a:t>
            </a:r>
          </a:p>
          <a:p>
            <a:pPr algn="ctr"/>
            <a:r>
              <a:rPr lang="en-US" sz="3200" b="1" dirty="0">
                <a:solidFill>
                  <a:schemeClr val="accent4">
                    <a:lumMod val="50000"/>
                  </a:schemeClr>
                </a:solidFill>
                <a:latin typeface="Georgia" panose="02040502050405020303" pitchFamily="18" charset="0"/>
              </a:rPr>
              <a:t>KG1 TO GRADE 2</a:t>
            </a:r>
          </a:p>
          <a:p>
            <a:pPr algn="ctr"/>
            <a:endParaRPr lang="en-US" sz="3200" b="1" dirty="0">
              <a:solidFill>
                <a:schemeClr val="accent4">
                  <a:lumMod val="50000"/>
                </a:schemeClr>
              </a:solidFill>
              <a:latin typeface="Georgia" panose="02040502050405020303" pitchFamily="18" charset="0"/>
            </a:endParaRPr>
          </a:p>
        </p:txBody>
      </p:sp>
      <p:sp>
        <p:nvSpPr>
          <p:cNvPr id="2" name="Chord 1">
            <a:extLst>
              <a:ext uri="{FF2B5EF4-FFF2-40B4-BE49-F238E27FC236}">
                <a16:creationId xmlns:a16="http://schemas.microsoft.com/office/drawing/2014/main" id="{62103A36-F83D-AB27-DA92-A7E45AD6F26A}"/>
              </a:ext>
            </a:extLst>
          </p:cNvPr>
          <p:cNvSpPr/>
          <p:nvPr/>
        </p:nvSpPr>
        <p:spPr>
          <a:xfrm rot="12193176">
            <a:off x="-202598" y="-16164"/>
            <a:ext cx="677669" cy="710065"/>
          </a:xfrm>
          <a:prstGeom prst="chord">
            <a:avLst/>
          </a:prstGeom>
          <a:solidFill>
            <a:srgbClr val="CC9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hord 5">
            <a:extLst>
              <a:ext uri="{FF2B5EF4-FFF2-40B4-BE49-F238E27FC236}">
                <a16:creationId xmlns:a16="http://schemas.microsoft.com/office/drawing/2014/main" id="{F1FCBF51-42DB-ED54-38C5-2F2E7FB6DA8F}"/>
              </a:ext>
            </a:extLst>
          </p:cNvPr>
          <p:cNvSpPr/>
          <p:nvPr/>
        </p:nvSpPr>
        <p:spPr>
          <a:xfrm rot="1347180">
            <a:off x="7135606" y="7724011"/>
            <a:ext cx="741439" cy="772124"/>
          </a:xfrm>
          <a:prstGeom prst="chord">
            <a:avLst/>
          </a:prstGeom>
          <a:solidFill>
            <a:srgbClr val="CC9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hord 15">
            <a:extLst>
              <a:ext uri="{FF2B5EF4-FFF2-40B4-BE49-F238E27FC236}">
                <a16:creationId xmlns:a16="http://schemas.microsoft.com/office/drawing/2014/main" id="{EEABA033-EB0C-8F6A-D922-293A0C4C5657}"/>
              </a:ext>
            </a:extLst>
          </p:cNvPr>
          <p:cNvSpPr/>
          <p:nvPr/>
        </p:nvSpPr>
        <p:spPr>
          <a:xfrm rot="12193176">
            <a:off x="-267157" y="7899803"/>
            <a:ext cx="806787" cy="654676"/>
          </a:xfrm>
          <a:prstGeom prst="chord">
            <a:avLst>
              <a:gd name="adj1" fmla="val 2700000"/>
              <a:gd name="adj2" fmla="val 16200000"/>
            </a:avLst>
          </a:prstGeom>
          <a:solidFill>
            <a:srgbClr val="CC9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38C6295D-1F7D-46D4-A6A2-D7927DDA3135}"/>
              </a:ext>
            </a:extLst>
          </p:cNvPr>
          <p:cNvSpPr txBox="1"/>
          <p:nvPr/>
        </p:nvSpPr>
        <p:spPr>
          <a:xfrm>
            <a:off x="541890" y="1972491"/>
            <a:ext cx="6832312" cy="1631216"/>
          </a:xfrm>
          <a:prstGeom prst="rect">
            <a:avLst/>
          </a:prstGeom>
          <a:noFill/>
        </p:spPr>
        <p:txBody>
          <a:bodyPr wrap="square" rtlCol="0">
            <a:spAutoFit/>
          </a:bodyPr>
          <a:lstStyle/>
          <a:p>
            <a:pPr algn="ctr"/>
            <a:r>
              <a:rPr lang="en-US" sz="3200" b="1" dirty="0">
                <a:solidFill>
                  <a:schemeClr val="accent4">
                    <a:lumMod val="50000"/>
                  </a:schemeClr>
                </a:solidFill>
                <a:latin typeface="Georgia" panose="02040502050405020303" pitchFamily="18" charset="0"/>
              </a:rPr>
              <a:t>GEMS DUBAI AMERICAN ACADEMY</a:t>
            </a:r>
          </a:p>
          <a:p>
            <a:r>
              <a:rPr lang="en-US" dirty="0"/>
              <a:t> </a:t>
            </a:r>
          </a:p>
          <a:p>
            <a:endParaRPr lang="en-AE" dirty="0"/>
          </a:p>
        </p:txBody>
      </p:sp>
    </p:spTree>
    <p:extLst>
      <p:ext uri="{BB962C8B-B14F-4D97-AF65-F5344CB8AC3E}">
        <p14:creationId xmlns:p14="http://schemas.microsoft.com/office/powerpoint/2010/main" val="2163880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b="29094"/>
          <a:stretch/>
        </p:blipFill>
        <p:spPr>
          <a:xfrm>
            <a:off x="541890" y="212097"/>
            <a:ext cx="1197790" cy="466992"/>
          </a:xfrm>
          <a:prstGeom prst="rect">
            <a:avLst/>
          </a:prstGeom>
        </p:spPr>
      </p:pic>
      <p:sp>
        <p:nvSpPr>
          <p:cNvPr id="9" name="Chord 8"/>
          <p:cNvSpPr/>
          <p:nvPr/>
        </p:nvSpPr>
        <p:spPr>
          <a:xfrm rot="1347180">
            <a:off x="7123163" y="-11609"/>
            <a:ext cx="741439" cy="772124"/>
          </a:xfrm>
          <a:prstGeom prst="chord">
            <a:avLst/>
          </a:prstGeom>
          <a:solidFill>
            <a:srgbClr val="CC9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140785" y="798732"/>
            <a:ext cx="5112327" cy="1077218"/>
          </a:xfrm>
          <a:prstGeom prst="rect">
            <a:avLst/>
          </a:prstGeom>
          <a:noFill/>
        </p:spPr>
        <p:txBody>
          <a:bodyPr wrap="square" rtlCol="0">
            <a:spAutoFit/>
          </a:bodyPr>
          <a:lstStyle/>
          <a:p>
            <a:pPr algn="ctr"/>
            <a:r>
              <a:rPr lang="en-US" sz="3200" b="1" dirty="0">
                <a:solidFill>
                  <a:schemeClr val="accent4">
                    <a:lumMod val="50000"/>
                  </a:schemeClr>
                </a:solidFill>
                <a:latin typeface="Georgia" panose="02040502050405020303" pitchFamily="18" charset="0"/>
              </a:rPr>
              <a:t>Classroom Delivery</a:t>
            </a:r>
          </a:p>
          <a:p>
            <a:pPr algn="ctr"/>
            <a:r>
              <a:rPr lang="en-US" sz="3200" b="1" dirty="0">
                <a:solidFill>
                  <a:schemeClr val="accent4">
                    <a:lumMod val="50000"/>
                  </a:schemeClr>
                </a:solidFill>
                <a:latin typeface="Georgia" panose="02040502050405020303" pitchFamily="18" charset="0"/>
              </a:rPr>
              <a:t>Ordering</a:t>
            </a:r>
          </a:p>
        </p:txBody>
      </p:sp>
      <p:sp>
        <p:nvSpPr>
          <p:cNvPr id="2" name="Chord 1">
            <a:extLst>
              <a:ext uri="{FF2B5EF4-FFF2-40B4-BE49-F238E27FC236}">
                <a16:creationId xmlns:a16="http://schemas.microsoft.com/office/drawing/2014/main" id="{62103A36-F83D-AB27-DA92-A7E45AD6F26A}"/>
              </a:ext>
            </a:extLst>
          </p:cNvPr>
          <p:cNvSpPr/>
          <p:nvPr/>
        </p:nvSpPr>
        <p:spPr>
          <a:xfrm rot="12193176">
            <a:off x="-202598" y="-16164"/>
            <a:ext cx="677669" cy="710065"/>
          </a:xfrm>
          <a:prstGeom prst="chord">
            <a:avLst/>
          </a:prstGeom>
          <a:solidFill>
            <a:srgbClr val="CC9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hord 5">
            <a:extLst>
              <a:ext uri="{FF2B5EF4-FFF2-40B4-BE49-F238E27FC236}">
                <a16:creationId xmlns:a16="http://schemas.microsoft.com/office/drawing/2014/main" id="{F1FCBF51-42DB-ED54-38C5-2F2E7FB6DA8F}"/>
              </a:ext>
            </a:extLst>
          </p:cNvPr>
          <p:cNvSpPr/>
          <p:nvPr/>
        </p:nvSpPr>
        <p:spPr>
          <a:xfrm rot="1347180">
            <a:off x="7135606" y="7724011"/>
            <a:ext cx="741439" cy="772124"/>
          </a:xfrm>
          <a:prstGeom prst="chord">
            <a:avLst/>
          </a:prstGeom>
          <a:solidFill>
            <a:srgbClr val="CC9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hord 15">
            <a:extLst>
              <a:ext uri="{FF2B5EF4-FFF2-40B4-BE49-F238E27FC236}">
                <a16:creationId xmlns:a16="http://schemas.microsoft.com/office/drawing/2014/main" id="{EEABA033-EB0C-8F6A-D922-293A0C4C5657}"/>
              </a:ext>
            </a:extLst>
          </p:cNvPr>
          <p:cNvSpPr/>
          <p:nvPr/>
        </p:nvSpPr>
        <p:spPr>
          <a:xfrm rot="12193176">
            <a:off x="-267157" y="7899803"/>
            <a:ext cx="806787" cy="654676"/>
          </a:xfrm>
          <a:prstGeom prst="chord">
            <a:avLst>
              <a:gd name="adj1" fmla="val 2700000"/>
              <a:gd name="adj2" fmla="val 16200000"/>
            </a:avLst>
          </a:prstGeom>
          <a:solidFill>
            <a:srgbClr val="CC9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DFB3E2BC-32C7-EC58-001D-026F9B8CE3D2}"/>
              </a:ext>
            </a:extLst>
          </p:cNvPr>
          <p:cNvSpPr txBox="1"/>
          <p:nvPr/>
        </p:nvSpPr>
        <p:spPr>
          <a:xfrm>
            <a:off x="4496844" y="2805830"/>
            <a:ext cx="2506975" cy="646331"/>
          </a:xfrm>
          <a:prstGeom prst="rect">
            <a:avLst/>
          </a:prstGeom>
          <a:noFill/>
        </p:spPr>
        <p:txBody>
          <a:bodyPr wrap="square" rtlCol="0">
            <a:spAutoFit/>
          </a:bodyPr>
          <a:lstStyle/>
          <a:p>
            <a:r>
              <a:rPr lang="en-US" dirty="0"/>
              <a:t>Scan the code or click the attached link</a:t>
            </a:r>
          </a:p>
        </p:txBody>
      </p:sp>
      <p:pic>
        <p:nvPicPr>
          <p:cNvPr id="20" name="Picture 19">
            <a:extLst>
              <a:ext uri="{FF2B5EF4-FFF2-40B4-BE49-F238E27FC236}">
                <a16:creationId xmlns:a16="http://schemas.microsoft.com/office/drawing/2014/main" id="{7366410A-C608-CECF-A978-C50DCA4CC597}"/>
              </a:ext>
            </a:extLst>
          </p:cNvPr>
          <p:cNvPicPr>
            <a:picLocks noChangeAspect="1"/>
          </p:cNvPicPr>
          <p:nvPr/>
        </p:nvPicPr>
        <p:blipFill>
          <a:blip r:embed="rId3"/>
          <a:stretch>
            <a:fillRect/>
          </a:stretch>
        </p:blipFill>
        <p:spPr>
          <a:xfrm>
            <a:off x="1140785" y="4894159"/>
            <a:ext cx="2197614" cy="2518756"/>
          </a:xfrm>
          <a:prstGeom prst="rect">
            <a:avLst/>
          </a:prstGeom>
        </p:spPr>
      </p:pic>
      <p:sp>
        <p:nvSpPr>
          <p:cNvPr id="21" name="TextBox 20">
            <a:extLst>
              <a:ext uri="{FF2B5EF4-FFF2-40B4-BE49-F238E27FC236}">
                <a16:creationId xmlns:a16="http://schemas.microsoft.com/office/drawing/2014/main" id="{9890B43B-FF1A-D639-B324-BFF14834E9DC}"/>
              </a:ext>
            </a:extLst>
          </p:cNvPr>
          <p:cNvSpPr txBox="1"/>
          <p:nvPr/>
        </p:nvSpPr>
        <p:spPr>
          <a:xfrm>
            <a:off x="4496843" y="5830371"/>
            <a:ext cx="2506975" cy="646331"/>
          </a:xfrm>
          <a:prstGeom prst="rect">
            <a:avLst/>
          </a:prstGeom>
          <a:noFill/>
        </p:spPr>
        <p:txBody>
          <a:bodyPr wrap="square" rtlCol="0">
            <a:spAutoFit/>
          </a:bodyPr>
          <a:lstStyle/>
          <a:p>
            <a:r>
              <a:rPr lang="en-US" dirty="0"/>
              <a:t>Complete your details and select your meal</a:t>
            </a:r>
          </a:p>
        </p:txBody>
      </p:sp>
      <p:sp>
        <p:nvSpPr>
          <p:cNvPr id="7" name="Rectangle 6">
            <a:extLst>
              <a:ext uri="{FF2B5EF4-FFF2-40B4-BE49-F238E27FC236}">
                <a16:creationId xmlns:a16="http://schemas.microsoft.com/office/drawing/2014/main" id="{7978FD13-8D81-48F8-9A64-EB9F35CC6DCC}"/>
              </a:ext>
            </a:extLst>
          </p:cNvPr>
          <p:cNvSpPr/>
          <p:nvPr/>
        </p:nvSpPr>
        <p:spPr>
          <a:xfrm>
            <a:off x="4496843" y="3643377"/>
            <a:ext cx="2828088" cy="1477328"/>
          </a:xfrm>
          <a:prstGeom prst="rect">
            <a:avLst/>
          </a:prstGeom>
        </p:spPr>
        <p:txBody>
          <a:bodyPr wrap="square">
            <a:spAutoFit/>
          </a:bodyPr>
          <a:lstStyle/>
          <a:p>
            <a:r>
              <a:rPr lang="en-AE" dirty="0"/>
              <a:t>https://docs.google.com/forms/d/e/1FAIpQLSdrsAZwN1Jwbx18gpFoe7t700fbT4JkgSwfRtLJpBm6c_EA5w/viewform?usp=sf_link</a:t>
            </a:r>
          </a:p>
        </p:txBody>
      </p:sp>
      <p:pic>
        <p:nvPicPr>
          <p:cNvPr id="8" name="Picture 7">
            <a:extLst>
              <a:ext uri="{FF2B5EF4-FFF2-40B4-BE49-F238E27FC236}">
                <a16:creationId xmlns:a16="http://schemas.microsoft.com/office/drawing/2014/main" id="{3D3858C7-193A-420A-995D-2C2B362AFBD4}"/>
              </a:ext>
            </a:extLst>
          </p:cNvPr>
          <p:cNvPicPr>
            <a:picLocks noChangeAspect="1"/>
          </p:cNvPicPr>
          <p:nvPr/>
        </p:nvPicPr>
        <p:blipFill rotWithShape="1">
          <a:blip r:embed="rId4"/>
          <a:srcRect l="39273" t="35366" r="39632" b="19409"/>
          <a:stretch/>
        </p:blipFill>
        <p:spPr>
          <a:xfrm>
            <a:off x="1140785" y="1844250"/>
            <a:ext cx="2346998" cy="2830306"/>
          </a:xfrm>
          <a:prstGeom prst="rect">
            <a:avLst/>
          </a:prstGeom>
        </p:spPr>
      </p:pic>
    </p:spTree>
    <p:extLst>
      <p:ext uri="{BB962C8B-B14F-4D97-AF65-F5344CB8AC3E}">
        <p14:creationId xmlns:p14="http://schemas.microsoft.com/office/powerpoint/2010/main" val="746479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b="29094"/>
          <a:stretch/>
        </p:blipFill>
        <p:spPr>
          <a:xfrm>
            <a:off x="541890" y="212097"/>
            <a:ext cx="1197790" cy="466992"/>
          </a:xfrm>
          <a:prstGeom prst="rect">
            <a:avLst/>
          </a:prstGeom>
        </p:spPr>
      </p:pic>
      <p:sp>
        <p:nvSpPr>
          <p:cNvPr id="9" name="Chord 8"/>
          <p:cNvSpPr/>
          <p:nvPr/>
        </p:nvSpPr>
        <p:spPr>
          <a:xfrm rot="1347180">
            <a:off x="7123163" y="-11609"/>
            <a:ext cx="741439" cy="772124"/>
          </a:xfrm>
          <a:prstGeom prst="chord">
            <a:avLst/>
          </a:prstGeom>
          <a:solidFill>
            <a:srgbClr val="CC9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140785" y="798732"/>
            <a:ext cx="5112327" cy="584775"/>
          </a:xfrm>
          <a:prstGeom prst="rect">
            <a:avLst/>
          </a:prstGeom>
          <a:noFill/>
        </p:spPr>
        <p:txBody>
          <a:bodyPr wrap="square" rtlCol="0">
            <a:spAutoFit/>
          </a:bodyPr>
          <a:lstStyle/>
          <a:p>
            <a:pPr algn="ctr"/>
            <a:r>
              <a:rPr lang="en-US" sz="3200" b="1" dirty="0">
                <a:solidFill>
                  <a:schemeClr val="accent4">
                    <a:lumMod val="50000"/>
                  </a:schemeClr>
                </a:solidFill>
                <a:latin typeface="Georgia" panose="02040502050405020303" pitchFamily="18" charset="0"/>
              </a:rPr>
              <a:t>Classroom Delivery</a:t>
            </a:r>
          </a:p>
        </p:txBody>
      </p:sp>
      <p:sp>
        <p:nvSpPr>
          <p:cNvPr id="2" name="Chord 1">
            <a:extLst>
              <a:ext uri="{FF2B5EF4-FFF2-40B4-BE49-F238E27FC236}">
                <a16:creationId xmlns:a16="http://schemas.microsoft.com/office/drawing/2014/main" id="{62103A36-F83D-AB27-DA92-A7E45AD6F26A}"/>
              </a:ext>
            </a:extLst>
          </p:cNvPr>
          <p:cNvSpPr/>
          <p:nvPr/>
        </p:nvSpPr>
        <p:spPr>
          <a:xfrm rot="12193176">
            <a:off x="-202598" y="-16164"/>
            <a:ext cx="677669" cy="710065"/>
          </a:xfrm>
          <a:prstGeom prst="chord">
            <a:avLst/>
          </a:prstGeom>
          <a:solidFill>
            <a:srgbClr val="CC9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hord 5">
            <a:extLst>
              <a:ext uri="{FF2B5EF4-FFF2-40B4-BE49-F238E27FC236}">
                <a16:creationId xmlns:a16="http://schemas.microsoft.com/office/drawing/2014/main" id="{F1FCBF51-42DB-ED54-38C5-2F2E7FB6DA8F}"/>
              </a:ext>
            </a:extLst>
          </p:cNvPr>
          <p:cNvSpPr/>
          <p:nvPr/>
        </p:nvSpPr>
        <p:spPr>
          <a:xfrm rot="1347180">
            <a:off x="7135606" y="7724011"/>
            <a:ext cx="741439" cy="772124"/>
          </a:xfrm>
          <a:prstGeom prst="chord">
            <a:avLst/>
          </a:prstGeom>
          <a:solidFill>
            <a:srgbClr val="CC9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hord 15">
            <a:extLst>
              <a:ext uri="{FF2B5EF4-FFF2-40B4-BE49-F238E27FC236}">
                <a16:creationId xmlns:a16="http://schemas.microsoft.com/office/drawing/2014/main" id="{EEABA033-EB0C-8F6A-D922-293A0C4C5657}"/>
              </a:ext>
            </a:extLst>
          </p:cNvPr>
          <p:cNvSpPr/>
          <p:nvPr/>
        </p:nvSpPr>
        <p:spPr>
          <a:xfrm rot="12193176">
            <a:off x="-267157" y="7899803"/>
            <a:ext cx="806787" cy="654676"/>
          </a:xfrm>
          <a:prstGeom prst="chord">
            <a:avLst>
              <a:gd name="adj1" fmla="val 2700000"/>
              <a:gd name="adj2" fmla="val 16200000"/>
            </a:avLst>
          </a:prstGeom>
          <a:solidFill>
            <a:srgbClr val="CC9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ontent Placeholder 2">
            <a:extLst>
              <a:ext uri="{FF2B5EF4-FFF2-40B4-BE49-F238E27FC236}">
                <a16:creationId xmlns:a16="http://schemas.microsoft.com/office/drawing/2014/main" id="{4110EC19-1F2A-3B5B-0BAC-478D2D520F36}"/>
              </a:ext>
            </a:extLst>
          </p:cNvPr>
          <p:cNvSpPr>
            <a:spLocks noGrp="1"/>
          </p:cNvSpPr>
          <p:nvPr>
            <p:ph idx="1"/>
          </p:nvPr>
        </p:nvSpPr>
        <p:spPr>
          <a:xfrm>
            <a:off x="425823" y="2041742"/>
            <a:ext cx="6350758" cy="5152678"/>
          </a:xfrm>
        </p:spPr>
        <p:txBody>
          <a:bodyPr>
            <a:normAutofit/>
          </a:bodyPr>
          <a:lstStyle/>
          <a:p>
            <a:pPr marL="628650" lvl="0">
              <a:lnSpc>
                <a:spcPct val="150000"/>
              </a:lnSpc>
              <a:spcBef>
                <a:spcPts val="0"/>
              </a:spcBef>
              <a:buSzPts val="1800"/>
            </a:pPr>
            <a:r>
              <a:rPr lang="en-US" sz="1800" dirty="0">
                <a:ea typeface="Tahoma" panose="020B0604030504040204" pitchFamily="34" charset="0"/>
                <a:cs typeface="Tahoma" panose="020B0604030504040204" pitchFamily="34" charset="0"/>
              </a:rPr>
              <a:t>Food is prepared &amp; packaged in Slices – A Rated &amp; HACCP certified kitchen </a:t>
            </a:r>
          </a:p>
          <a:p>
            <a:pPr marL="628650" lvl="0">
              <a:lnSpc>
                <a:spcPct val="150000"/>
              </a:lnSpc>
              <a:spcBef>
                <a:spcPts val="0"/>
              </a:spcBef>
              <a:buSzPts val="1800"/>
            </a:pPr>
            <a:r>
              <a:rPr lang="en-US" sz="1800" dirty="0">
                <a:ea typeface="Tahoma" panose="020B0604030504040204" pitchFamily="34" charset="0"/>
                <a:cs typeface="Tahoma" panose="020B0604030504040204" pitchFamily="34" charset="0"/>
              </a:rPr>
              <a:t>Food is delivered to the school on the day of consumption</a:t>
            </a:r>
          </a:p>
          <a:p>
            <a:pPr marL="628650" lvl="0">
              <a:lnSpc>
                <a:spcPct val="150000"/>
              </a:lnSpc>
              <a:spcBef>
                <a:spcPts val="0"/>
              </a:spcBef>
              <a:buSzPts val="1800"/>
            </a:pPr>
            <a:r>
              <a:rPr lang="en-US" sz="1800" dirty="0">
                <a:ea typeface="Tahoma" panose="020B0604030504040204" pitchFamily="34" charset="0"/>
                <a:cs typeface="Tahoma" panose="020B0604030504040204" pitchFamily="34" charset="0"/>
              </a:rPr>
              <a:t>All food is stored and delivered at it is optimum temperature</a:t>
            </a:r>
          </a:p>
          <a:p>
            <a:pPr marL="1085850" lvl="1">
              <a:lnSpc>
                <a:spcPct val="100000"/>
              </a:lnSpc>
              <a:spcBef>
                <a:spcPts val="0"/>
              </a:spcBef>
            </a:pPr>
            <a:r>
              <a:rPr lang="en-US" sz="1800" dirty="0">
                <a:ea typeface="Tahoma" panose="020B0604030504040204" pitchFamily="34" charset="0"/>
                <a:cs typeface="Tahoma" panose="020B0604030504040204" pitchFamily="34" charset="0"/>
              </a:rPr>
              <a:t>Hot food is heated and delivered hot</a:t>
            </a:r>
          </a:p>
          <a:p>
            <a:pPr marL="1085850" lvl="1">
              <a:lnSpc>
                <a:spcPct val="100000"/>
              </a:lnSpc>
              <a:spcBef>
                <a:spcPts val="0"/>
              </a:spcBef>
            </a:pPr>
            <a:r>
              <a:rPr lang="en-US" sz="1800" dirty="0">
                <a:ea typeface="Tahoma" panose="020B0604030504040204" pitchFamily="34" charset="0"/>
                <a:cs typeface="Tahoma" panose="020B0604030504040204" pitchFamily="34" charset="0"/>
              </a:rPr>
              <a:t>Cold food is maintained cold and delivered chilled</a:t>
            </a:r>
          </a:p>
          <a:p>
            <a:pPr marL="628650">
              <a:lnSpc>
                <a:spcPct val="150000"/>
              </a:lnSpc>
              <a:spcBef>
                <a:spcPts val="0"/>
              </a:spcBef>
            </a:pPr>
            <a:r>
              <a:rPr lang="en-US" sz="1800" dirty="0">
                <a:ea typeface="Tahoma" panose="020B0604030504040204" pitchFamily="34" charset="0"/>
                <a:cs typeface="Tahoma" panose="020B0604030504040204" pitchFamily="34" charset="0"/>
              </a:rPr>
              <a:t>All utensils and packaging are biodegradable food grade and included within the packaged delivery such as cutlery, napkins</a:t>
            </a:r>
          </a:p>
          <a:p>
            <a:pPr marL="628650">
              <a:lnSpc>
                <a:spcPct val="150000"/>
              </a:lnSpc>
              <a:spcBef>
                <a:spcPts val="0"/>
              </a:spcBef>
            </a:pPr>
            <a:r>
              <a:rPr lang="en-US" sz="1800" dirty="0">
                <a:ea typeface="Tahoma" panose="020B0604030504040204" pitchFamily="34" charset="0"/>
                <a:cs typeface="Tahoma" panose="020B0604030504040204" pitchFamily="34" charset="0"/>
              </a:rPr>
              <a:t>Slices onsite team download the order, prepare and deliver directly to the classroom at the agreed break time</a:t>
            </a:r>
          </a:p>
          <a:p>
            <a:endParaRPr lang="en-US" sz="1800" dirty="0"/>
          </a:p>
          <a:p>
            <a:endParaRPr lang="en-US" sz="1800" dirty="0"/>
          </a:p>
          <a:p>
            <a:pPr marL="857250" lvl="1" indent="0">
              <a:spcBef>
                <a:spcPts val="0"/>
              </a:spcBef>
              <a:buNone/>
            </a:pPr>
            <a:endParaRPr lang="en-US" sz="1800" dirty="0"/>
          </a:p>
          <a:p>
            <a:pPr marL="857250" lvl="1" indent="0">
              <a:spcBef>
                <a:spcPts val="0"/>
              </a:spcBef>
              <a:buNone/>
            </a:pPr>
            <a:endParaRPr lang="en-US" sz="1800" dirty="0"/>
          </a:p>
          <a:p>
            <a:endParaRPr lang="en-US" sz="1800" dirty="0"/>
          </a:p>
        </p:txBody>
      </p:sp>
    </p:spTree>
    <p:extLst>
      <p:ext uri="{BB962C8B-B14F-4D97-AF65-F5344CB8AC3E}">
        <p14:creationId xmlns:p14="http://schemas.microsoft.com/office/powerpoint/2010/main" val="1094327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b="29094"/>
          <a:stretch/>
        </p:blipFill>
        <p:spPr>
          <a:xfrm>
            <a:off x="541890" y="212097"/>
            <a:ext cx="1197790" cy="466992"/>
          </a:xfrm>
          <a:prstGeom prst="rect">
            <a:avLst/>
          </a:prstGeom>
        </p:spPr>
      </p:pic>
      <p:sp>
        <p:nvSpPr>
          <p:cNvPr id="9" name="Chord 8"/>
          <p:cNvSpPr/>
          <p:nvPr/>
        </p:nvSpPr>
        <p:spPr>
          <a:xfrm rot="1347180">
            <a:off x="7123163" y="-11609"/>
            <a:ext cx="741439" cy="772124"/>
          </a:xfrm>
          <a:prstGeom prst="chord">
            <a:avLst/>
          </a:prstGeom>
          <a:solidFill>
            <a:srgbClr val="CC9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140785" y="798732"/>
            <a:ext cx="5112327" cy="1077218"/>
          </a:xfrm>
          <a:prstGeom prst="rect">
            <a:avLst/>
          </a:prstGeom>
          <a:noFill/>
        </p:spPr>
        <p:txBody>
          <a:bodyPr wrap="square" rtlCol="0">
            <a:spAutoFit/>
          </a:bodyPr>
          <a:lstStyle/>
          <a:p>
            <a:pPr algn="ctr"/>
            <a:r>
              <a:rPr lang="en-US" sz="3200" b="1" dirty="0">
                <a:solidFill>
                  <a:schemeClr val="accent4">
                    <a:lumMod val="50000"/>
                  </a:schemeClr>
                </a:solidFill>
                <a:latin typeface="Georgia" panose="02040502050405020303" pitchFamily="18" charset="0"/>
              </a:rPr>
              <a:t>Classroom Delivery</a:t>
            </a:r>
          </a:p>
          <a:p>
            <a:pPr algn="ctr"/>
            <a:r>
              <a:rPr lang="en-US" sz="3200" b="1" dirty="0">
                <a:solidFill>
                  <a:schemeClr val="accent4">
                    <a:lumMod val="50000"/>
                  </a:schemeClr>
                </a:solidFill>
                <a:latin typeface="Georgia" panose="02040502050405020303" pitchFamily="18" charset="0"/>
              </a:rPr>
              <a:t>Menu</a:t>
            </a:r>
          </a:p>
        </p:txBody>
      </p:sp>
      <p:sp>
        <p:nvSpPr>
          <p:cNvPr id="2" name="Chord 1">
            <a:extLst>
              <a:ext uri="{FF2B5EF4-FFF2-40B4-BE49-F238E27FC236}">
                <a16:creationId xmlns:a16="http://schemas.microsoft.com/office/drawing/2014/main" id="{62103A36-F83D-AB27-DA92-A7E45AD6F26A}"/>
              </a:ext>
            </a:extLst>
          </p:cNvPr>
          <p:cNvSpPr/>
          <p:nvPr/>
        </p:nvSpPr>
        <p:spPr>
          <a:xfrm rot="12193176">
            <a:off x="-202598" y="-16164"/>
            <a:ext cx="677669" cy="710065"/>
          </a:xfrm>
          <a:prstGeom prst="chord">
            <a:avLst/>
          </a:prstGeom>
          <a:solidFill>
            <a:srgbClr val="CC9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hord 5">
            <a:extLst>
              <a:ext uri="{FF2B5EF4-FFF2-40B4-BE49-F238E27FC236}">
                <a16:creationId xmlns:a16="http://schemas.microsoft.com/office/drawing/2014/main" id="{F1FCBF51-42DB-ED54-38C5-2F2E7FB6DA8F}"/>
              </a:ext>
            </a:extLst>
          </p:cNvPr>
          <p:cNvSpPr/>
          <p:nvPr/>
        </p:nvSpPr>
        <p:spPr>
          <a:xfrm rot="1347180">
            <a:off x="7135606" y="7724011"/>
            <a:ext cx="741439" cy="772124"/>
          </a:xfrm>
          <a:prstGeom prst="chord">
            <a:avLst/>
          </a:prstGeom>
          <a:solidFill>
            <a:srgbClr val="CC9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hord 15">
            <a:extLst>
              <a:ext uri="{FF2B5EF4-FFF2-40B4-BE49-F238E27FC236}">
                <a16:creationId xmlns:a16="http://schemas.microsoft.com/office/drawing/2014/main" id="{EEABA033-EB0C-8F6A-D922-293A0C4C5657}"/>
              </a:ext>
            </a:extLst>
          </p:cNvPr>
          <p:cNvSpPr/>
          <p:nvPr/>
        </p:nvSpPr>
        <p:spPr>
          <a:xfrm rot="12193176">
            <a:off x="-267157" y="7899803"/>
            <a:ext cx="806787" cy="654676"/>
          </a:xfrm>
          <a:prstGeom prst="chord">
            <a:avLst>
              <a:gd name="adj1" fmla="val 2700000"/>
              <a:gd name="adj2" fmla="val 16200000"/>
            </a:avLst>
          </a:prstGeom>
          <a:solidFill>
            <a:srgbClr val="CC9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4DB6EF92-94A9-0895-6BB6-70C8BC95319E}"/>
              </a:ext>
            </a:extLst>
          </p:cNvPr>
          <p:cNvSpPr txBox="1"/>
          <p:nvPr/>
        </p:nvSpPr>
        <p:spPr>
          <a:xfrm>
            <a:off x="956501" y="1875950"/>
            <a:ext cx="5622818" cy="3785652"/>
          </a:xfrm>
          <a:prstGeom prst="rect">
            <a:avLst/>
          </a:prstGeom>
          <a:noFill/>
        </p:spPr>
        <p:txBody>
          <a:bodyPr wrap="square" rtlCol="0">
            <a:spAutoFit/>
          </a:bodyPr>
          <a:lstStyle/>
          <a:p>
            <a:pPr algn="ctr"/>
            <a:r>
              <a:rPr lang="en-US" sz="1200" b="1" dirty="0"/>
              <a:t>Breakfast – AED 15</a:t>
            </a:r>
          </a:p>
          <a:p>
            <a:r>
              <a:rPr lang="en-US" sz="1200" b="1" dirty="0"/>
              <a:t>Step 1 – Choose your main item</a:t>
            </a:r>
          </a:p>
          <a:p>
            <a:pPr marL="285750" indent="-285750">
              <a:buFont typeface="+mj-lt"/>
              <a:buAutoNum type="arabicPeriod"/>
            </a:pPr>
            <a:r>
              <a:rPr lang="en-US" sz="1200" dirty="0"/>
              <a:t>Blueberry Yoghurt</a:t>
            </a:r>
          </a:p>
          <a:p>
            <a:pPr marL="285750" indent="-285750">
              <a:buFont typeface="+mj-lt"/>
              <a:buAutoNum type="arabicPeriod"/>
            </a:pPr>
            <a:r>
              <a:rPr lang="en-US" sz="1200" dirty="0"/>
              <a:t>Mini Cheese and  Tomato Slider </a:t>
            </a:r>
          </a:p>
          <a:p>
            <a:pPr marL="285750" indent="-285750">
              <a:buFont typeface="+mj-lt"/>
              <a:buAutoNum type="arabicPeriod"/>
            </a:pPr>
            <a:r>
              <a:rPr lang="en-US" sz="1200" dirty="0"/>
              <a:t>French Toast with Berry Compote and Yoghurt</a:t>
            </a:r>
          </a:p>
          <a:p>
            <a:pPr marL="285750" indent="-285750">
              <a:buFont typeface="+mj-lt"/>
              <a:buAutoNum type="arabicPeriod"/>
            </a:pPr>
            <a:r>
              <a:rPr lang="en-US" sz="1200" dirty="0"/>
              <a:t>Turkey Cheese Croissant </a:t>
            </a:r>
          </a:p>
          <a:p>
            <a:pPr marL="285750" indent="-285750">
              <a:buFont typeface="+mj-lt"/>
              <a:buAutoNum type="arabicPeriod"/>
            </a:pPr>
            <a:r>
              <a:rPr lang="en-US" sz="1200" dirty="0"/>
              <a:t>Egg Mayo Sandwich</a:t>
            </a:r>
          </a:p>
          <a:p>
            <a:pPr marL="285750" indent="-285750">
              <a:buFont typeface="+mj-lt"/>
              <a:buAutoNum type="arabicPeriod"/>
            </a:pPr>
            <a:r>
              <a:rPr lang="en-US" sz="1200" dirty="0"/>
              <a:t>Banana Strawberry Yoghurt</a:t>
            </a:r>
          </a:p>
          <a:p>
            <a:endParaRPr lang="en-US" sz="1200" dirty="0"/>
          </a:p>
          <a:p>
            <a:r>
              <a:rPr lang="en-US" sz="1200" b="1" dirty="0"/>
              <a:t>Step 2 – Choose your drink</a:t>
            </a:r>
          </a:p>
          <a:p>
            <a:pPr marL="285750" indent="-285750">
              <a:buFont typeface="+mj-lt"/>
              <a:buAutoNum type="arabicPeriod"/>
            </a:pPr>
            <a:r>
              <a:rPr lang="en-US" sz="1200" dirty="0"/>
              <a:t>Milk 200Ml</a:t>
            </a:r>
          </a:p>
          <a:p>
            <a:pPr marL="285750" indent="-285750">
              <a:buFont typeface="+mj-lt"/>
              <a:buAutoNum type="arabicPeriod"/>
            </a:pPr>
            <a:r>
              <a:rPr lang="en-US" sz="1200" dirty="0"/>
              <a:t>Fresh Orange Juice 200Ml</a:t>
            </a:r>
          </a:p>
          <a:p>
            <a:endParaRPr lang="en-US" sz="1200" dirty="0"/>
          </a:p>
          <a:p>
            <a:pPr marL="285750" indent="-285750">
              <a:buFont typeface="Courier New" panose="02070309020205020404" pitchFamily="49" charset="0"/>
              <a:buChar char="o"/>
            </a:pPr>
            <a:endParaRPr lang="en-US" sz="1200" dirty="0"/>
          </a:p>
          <a:p>
            <a:endParaRPr lang="en-US" sz="1200" dirty="0"/>
          </a:p>
          <a:p>
            <a:pPr marL="285750" indent="-285750">
              <a:buFont typeface="Courier New" panose="02070309020205020404" pitchFamily="49" charset="0"/>
              <a:buChar char="o"/>
            </a:pPr>
            <a:endParaRPr lang="en-US" sz="1200" dirty="0"/>
          </a:p>
          <a:p>
            <a:pPr marL="285750" indent="-285750">
              <a:buFont typeface="Courier New" panose="02070309020205020404" pitchFamily="49" charset="0"/>
              <a:buChar char="o"/>
            </a:pPr>
            <a:endParaRPr lang="en-US" sz="1200" dirty="0"/>
          </a:p>
          <a:p>
            <a:endParaRPr lang="en-US" sz="1200" dirty="0"/>
          </a:p>
          <a:p>
            <a:endParaRPr lang="en-US" sz="1200" dirty="0"/>
          </a:p>
          <a:p>
            <a:endParaRPr lang="en-US" sz="1200" dirty="0"/>
          </a:p>
        </p:txBody>
      </p:sp>
      <p:sp>
        <p:nvSpPr>
          <p:cNvPr id="3" name="TextBox 2">
            <a:extLst>
              <a:ext uri="{FF2B5EF4-FFF2-40B4-BE49-F238E27FC236}">
                <a16:creationId xmlns:a16="http://schemas.microsoft.com/office/drawing/2014/main" id="{90568DED-8F2C-25D9-246B-DA3C7DE34C7E}"/>
              </a:ext>
            </a:extLst>
          </p:cNvPr>
          <p:cNvSpPr txBox="1"/>
          <p:nvPr/>
        </p:nvSpPr>
        <p:spPr>
          <a:xfrm>
            <a:off x="956501" y="4167319"/>
            <a:ext cx="5371272" cy="4154984"/>
          </a:xfrm>
          <a:prstGeom prst="rect">
            <a:avLst/>
          </a:prstGeom>
          <a:noFill/>
        </p:spPr>
        <p:txBody>
          <a:bodyPr wrap="square" rtlCol="0">
            <a:spAutoFit/>
          </a:bodyPr>
          <a:lstStyle/>
          <a:p>
            <a:pPr marL="285750" indent="-285750">
              <a:buFont typeface="Courier New" panose="02070309020205020404" pitchFamily="49" charset="0"/>
              <a:buChar char="o"/>
            </a:pPr>
            <a:endParaRPr lang="en-US" sz="1200" dirty="0"/>
          </a:p>
          <a:p>
            <a:pPr algn="ctr"/>
            <a:r>
              <a:rPr lang="en-US" sz="1200" b="1" dirty="0"/>
              <a:t>Lunch – AED 20 </a:t>
            </a:r>
          </a:p>
          <a:p>
            <a:r>
              <a:rPr lang="en-US" sz="1200" b="1" dirty="0"/>
              <a:t>Step 1 – Choose your main item</a:t>
            </a:r>
          </a:p>
          <a:p>
            <a:pPr marL="285750" indent="-285750">
              <a:buFont typeface="+mj-lt"/>
              <a:buAutoNum type="arabicPeriod"/>
            </a:pPr>
            <a:r>
              <a:rPr lang="en-US" sz="1200" dirty="0"/>
              <a:t>Chicken Mayo Sandwich</a:t>
            </a:r>
          </a:p>
          <a:p>
            <a:pPr marL="285750" indent="-285750">
              <a:buFont typeface="+mj-lt"/>
              <a:buAutoNum type="arabicPeriod"/>
            </a:pPr>
            <a:r>
              <a:rPr lang="en-US" sz="1200" dirty="0"/>
              <a:t>Spaghetti Napolitana</a:t>
            </a:r>
          </a:p>
          <a:p>
            <a:pPr marL="285750" indent="-285750">
              <a:buFont typeface="+mj-lt"/>
              <a:buAutoNum type="arabicPeriod"/>
            </a:pPr>
            <a:r>
              <a:rPr lang="en-US" sz="1200" dirty="0"/>
              <a:t>Beef Meatball with Baked Potato</a:t>
            </a:r>
          </a:p>
          <a:p>
            <a:pPr marL="285750" indent="-285750">
              <a:buFont typeface="+mj-lt"/>
              <a:buAutoNum type="arabicPeriod"/>
            </a:pPr>
            <a:r>
              <a:rPr lang="en-US" sz="1200" dirty="0"/>
              <a:t>Daily Menu Vegetarian</a:t>
            </a:r>
          </a:p>
          <a:p>
            <a:pPr marL="285750" indent="-285750">
              <a:buFont typeface="+mj-lt"/>
              <a:buAutoNum type="arabicPeriod"/>
            </a:pPr>
            <a:r>
              <a:rPr lang="en-US" sz="1200" dirty="0"/>
              <a:t>Daily Menu Non-Vegetarian </a:t>
            </a:r>
          </a:p>
          <a:p>
            <a:pPr marL="228600" indent="-228600">
              <a:buFont typeface="+mj-lt"/>
              <a:buAutoNum type="arabicPeriod"/>
            </a:pPr>
            <a:endParaRPr lang="en-US" sz="1200" dirty="0"/>
          </a:p>
          <a:p>
            <a:r>
              <a:rPr lang="en-US" sz="1200" dirty="0"/>
              <a:t> </a:t>
            </a:r>
            <a:r>
              <a:rPr lang="en-US" sz="1200" b="1" dirty="0"/>
              <a:t>Step 2 – Choose your side item</a:t>
            </a:r>
            <a:r>
              <a:rPr lang="en-US" sz="1200" dirty="0"/>
              <a:t>	              </a:t>
            </a:r>
          </a:p>
          <a:p>
            <a:pPr marL="285750" indent="-285750">
              <a:buFont typeface="+mj-lt"/>
              <a:buAutoNum type="arabicPeriod"/>
            </a:pPr>
            <a:r>
              <a:rPr lang="en-US" sz="1200" dirty="0"/>
              <a:t>Caesar Salad</a:t>
            </a:r>
          </a:p>
          <a:p>
            <a:pPr marL="285750" indent="-285750">
              <a:buFont typeface="+mj-lt"/>
              <a:buAutoNum type="arabicPeriod"/>
            </a:pPr>
            <a:r>
              <a:rPr lang="en-US" sz="1200" dirty="0"/>
              <a:t>Sweet Corn            </a:t>
            </a:r>
          </a:p>
          <a:p>
            <a:pPr marL="285750" indent="-285750">
              <a:buFont typeface="+mj-lt"/>
              <a:buAutoNum type="arabicPeriod"/>
            </a:pPr>
            <a:r>
              <a:rPr lang="en-US" sz="1200" dirty="0"/>
              <a:t>Roasted  Vegetable</a:t>
            </a:r>
          </a:p>
          <a:p>
            <a:pPr marL="285750" indent="-285750">
              <a:buFont typeface="+mj-lt"/>
              <a:buAutoNum type="arabicPeriod"/>
            </a:pPr>
            <a:r>
              <a:rPr lang="en-US" sz="1200" dirty="0"/>
              <a:t>Crudities</a:t>
            </a:r>
          </a:p>
          <a:p>
            <a:pPr marL="285750" indent="-285750">
              <a:buFont typeface="+mj-lt"/>
              <a:buAutoNum type="arabicPeriod"/>
            </a:pPr>
            <a:endParaRPr lang="en-US" sz="1200" dirty="0"/>
          </a:p>
          <a:p>
            <a:r>
              <a:rPr lang="en-US" sz="1200" b="1" dirty="0"/>
              <a:t>Step 3 – Choose your dessert item</a:t>
            </a:r>
            <a:endParaRPr lang="en-US" sz="1200" dirty="0"/>
          </a:p>
          <a:p>
            <a:pPr marL="228600" indent="-228600">
              <a:buFont typeface="+mj-lt"/>
              <a:buAutoNum type="arabicPeriod"/>
            </a:pPr>
            <a:r>
              <a:rPr lang="en-US" sz="1200" dirty="0"/>
              <a:t>Grapes &amp; Berries</a:t>
            </a:r>
          </a:p>
          <a:p>
            <a:pPr marL="228600" indent="-228600">
              <a:buFont typeface="+mj-lt"/>
              <a:buAutoNum type="arabicPeriod"/>
            </a:pPr>
            <a:r>
              <a:rPr lang="en-US" sz="1200" dirty="0"/>
              <a:t>Mixed Fruit Pot</a:t>
            </a:r>
          </a:p>
          <a:p>
            <a:pPr marL="228600" indent="-228600">
              <a:buFont typeface="+mj-lt"/>
              <a:buAutoNum type="arabicPeriod"/>
            </a:pPr>
            <a:r>
              <a:rPr lang="en-US" sz="1200" dirty="0"/>
              <a:t>Pineapple Pot</a:t>
            </a:r>
          </a:p>
          <a:p>
            <a:pPr marL="228600" indent="-228600">
              <a:buFont typeface="+mj-lt"/>
              <a:buAutoNum type="arabicPeriod"/>
            </a:pPr>
            <a:r>
              <a:rPr lang="en-US" sz="1200" dirty="0"/>
              <a:t>Red Fruit Pot</a:t>
            </a:r>
          </a:p>
          <a:p>
            <a:pPr marL="228600" indent="-228600">
              <a:buFont typeface="+mj-lt"/>
              <a:buAutoNum type="arabicPeriod"/>
            </a:pPr>
            <a:r>
              <a:rPr lang="en-US" sz="1200" dirty="0"/>
              <a:t>Banana</a:t>
            </a:r>
          </a:p>
          <a:p>
            <a:endParaRPr lang="en-US" sz="1200" dirty="0"/>
          </a:p>
        </p:txBody>
      </p:sp>
    </p:spTree>
    <p:extLst>
      <p:ext uri="{BB962C8B-B14F-4D97-AF65-F5344CB8AC3E}">
        <p14:creationId xmlns:p14="http://schemas.microsoft.com/office/powerpoint/2010/main" val="2839168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b="29094"/>
          <a:stretch/>
        </p:blipFill>
        <p:spPr>
          <a:xfrm>
            <a:off x="541890" y="212097"/>
            <a:ext cx="1197790" cy="466992"/>
          </a:xfrm>
          <a:prstGeom prst="rect">
            <a:avLst/>
          </a:prstGeom>
        </p:spPr>
      </p:pic>
      <p:sp>
        <p:nvSpPr>
          <p:cNvPr id="9" name="Chord 8"/>
          <p:cNvSpPr/>
          <p:nvPr/>
        </p:nvSpPr>
        <p:spPr>
          <a:xfrm rot="1347180">
            <a:off x="7123163" y="-11609"/>
            <a:ext cx="741439" cy="772124"/>
          </a:xfrm>
          <a:prstGeom prst="chord">
            <a:avLst/>
          </a:prstGeom>
          <a:solidFill>
            <a:srgbClr val="CC9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140785" y="798732"/>
            <a:ext cx="5112327" cy="1077218"/>
          </a:xfrm>
          <a:prstGeom prst="rect">
            <a:avLst/>
          </a:prstGeom>
          <a:noFill/>
        </p:spPr>
        <p:txBody>
          <a:bodyPr wrap="square" rtlCol="0">
            <a:spAutoFit/>
          </a:bodyPr>
          <a:lstStyle/>
          <a:p>
            <a:pPr algn="ctr"/>
            <a:r>
              <a:rPr lang="en-US" sz="3200" b="1" dirty="0">
                <a:solidFill>
                  <a:schemeClr val="accent4">
                    <a:lumMod val="50000"/>
                  </a:schemeClr>
                </a:solidFill>
                <a:latin typeface="Georgia" panose="02040502050405020303" pitchFamily="18" charset="0"/>
              </a:rPr>
              <a:t>Classroom Delivery</a:t>
            </a:r>
          </a:p>
          <a:p>
            <a:pPr algn="ctr"/>
            <a:r>
              <a:rPr lang="en-US" sz="3200" b="1" dirty="0">
                <a:solidFill>
                  <a:schemeClr val="accent4">
                    <a:lumMod val="50000"/>
                  </a:schemeClr>
                </a:solidFill>
                <a:latin typeface="Georgia" panose="02040502050405020303" pitchFamily="18" charset="0"/>
              </a:rPr>
              <a:t>Payment</a:t>
            </a:r>
          </a:p>
        </p:txBody>
      </p:sp>
      <p:sp>
        <p:nvSpPr>
          <p:cNvPr id="2" name="Chord 1">
            <a:extLst>
              <a:ext uri="{FF2B5EF4-FFF2-40B4-BE49-F238E27FC236}">
                <a16:creationId xmlns:a16="http://schemas.microsoft.com/office/drawing/2014/main" id="{62103A36-F83D-AB27-DA92-A7E45AD6F26A}"/>
              </a:ext>
            </a:extLst>
          </p:cNvPr>
          <p:cNvSpPr/>
          <p:nvPr/>
        </p:nvSpPr>
        <p:spPr>
          <a:xfrm rot="12193176">
            <a:off x="-202598" y="-16164"/>
            <a:ext cx="677669" cy="710065"/>
          </a:xfrm>
          <a:prstGeom prst="chord">
            <a:avLst/>
          </a:prstGeom>
          <a:solidFill>
            <a:srgbClr val="CC9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hord 5">
            <a:extLst>
              <a:ext uri="{FF2B5EF4-FFF2-40B4-BE49-F238E27FC236}">
                <a16:creationId xmlns:a16="http://schemas.microsoft.com/office/drawing/2014/main" id="{F1FCBF51-42DB-ED54-38C5-2F2E7FB6DA8F}"/>
              </a:ext>
            </a:extLst>
          </p:cNvPr>
          <p:cNvSpPr/>
          <p:nvPr/>
        </p:nvSpPr>
        <p:spPr>
          <a:xfrm rot="1347180">
            <a:off x="7135606" y="7724011"/>
            <a:ext cx="741439" cy="772124"/>
          </a:xfrm>
          <a:prstGeom prst="chord">
            <a:avLst/>
          </a:prstGeom>
          <a:solidFill>
            <a:srgbClr val="CC9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hord 15">
            <a:extLst>
              <a:ext uri="{FF2B5EF4-FFF2-40B4-BE49-F238E27FC236}">
                <a16:creationId xmlns:a16="http://schemas.microsoft.com/office/drawing/2014/main" id="{EEABA033-EB0C-8F6A-D922-293A0C4C5657}"/>
              </a:ext>
            </a:extLst>
          </p:cNvPr>
          <p:cNvSpPr/>
          <p:nvPr/>
        </p:nvSpPr>
        <p:spPr>
          <a:xfrm rot="12193176">
            <a:off x="-267157" y="7899803"/>
            <a:ext cx="806787" cy="654676"/>
          </a:xfrm>
          <a:prstGeom prst="chord">
            <a:avLst>
              <a:gd name="adj1" fmla="val 2700000"/>
              <a:gd name="adj2" fmla="val 16200000"/>
            </a:avLst>
          </a:prstGeom>
          <a:solidFill>
            <a:srgbClr val="CC9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2">
            <a:extLst>
              <a:ext uri="{FF2B5EF4-FFF2-40B4-BE49-F238E27FC236}">
                <a16:creationId xmlns:a16="http://schemas.microsoft.com/office/drawing/2014/main" id="{90523E24-485D-2389-14B1-DDFD5C038C15}"/>
              </a:ext>
            </a:extLst>
          </p:cNvPr>
          <p:cNvSpPr>
            <a:spLocks noGrp="1"/>
          </p:cNvSpPr>
          <p:nvPr>
            <p:ph idx="1"/>
          </p:nvPr>
        </p:nvSpPr>
        <p:spPr>
          <a:xfrm>
            <a:off x="876799" y="2316989"/>
            <a:ext cx="6127020" cy="4351338"/>
          </a:xfrm>
        </p:spPr>
        <p:txBody>
          <a:bodyPr>
            <a:normAutofit fontScale="85000" lnSpcReduction="10000"/>
          </a:bodyPr>
          <a:lstStyle/>
          <a:p>
            <a:pPr marL="342900" marR="0" lvl="0" indent="-342900" algn="just">
              <a:lnSpc>
                <a:spcPct val="150000"/>
              </a:lnSpc>
              <a:spcBef>
                <a:spcPts val="0"/>
              </a:spcBef>
              <a:spcAft>
                <a:spcPts val="0"/>
              </a:spcAft>
              <a:buFont typeface="Symbol" panose="05050102010706020507" pitchFamily="18" charset="2"/>
              <a:buChar char=""/>
            </a:pPr>
            <a:r>
              <a:rPr lang="en-US" sz="1600" dirty="0">
                <a:effectLst/>
                <a:latin typeface="+mn-lt"/>
                <a:ea typeface="Calibri" panose="020F0502020204030204" pitchFamily="34" charset="0"/>
                <a:cs typeface="Times New Roman" panose="02020603050405020304" pitchFamily="18" charset="0"/>
              </a:rPr>
              <a:t>All GEMS school children are automatically enrolled for the Slices Catering Fee Payment system upon school enrollment</a:t>
            </a:r>
          </a:p>
          <a:p>
            <a:pPr marL="342900" marR="0" lvl="0" indent="-342900" algn="just">
              <a:lnSpc>
                <a:spcPct val="150000"/>
              </a:lnSpc>
              <a:spcBef>
                <a:spcPts val="0"/>
              </a:spcBef>
              <a:spcAft>
                <a:spcPts val="800"/>
              </a:spcAft>
              <a:buFont typeface="Symbol" panose="05050102010706020507" pitchFamily="18" charset="2"/>
              <a:buChar char=""/>
            </a:pPr>
            <a:r>
              <a:rPr lang="en-US" sz="1600" dirty="0">
                <a:effectLst/>
                <a:latin typeface="+mn-lt"/>
                <a:ea typeface="Calibri" panose="020F0502020204030204" pitchFamily="34" charset="0"/>
                <a:cs typeface="Times New Roman" panose="02020603050405020304" pitchFamily="18" charset="0"/>
              </a:rPr>
              <a:t>Student details are updated upon enrolment</a:t>
            </a:r>
          </a:p>
          <a:p>
            <a:pPr marL="342900" marR="0" lvl="0" indent="-342900" algn="just">
              <a:lnSpc>
                <a:spcPct val="150000"/>
              </a:lnSpc>
              <a:spcBef>
                <a:spcPts val="0"/>
              </a:spcBef>
              <a:spcAft>
                <a:spcPts val="800"/>
              </a:spcAft>
              <a:buFont typeface="Symbol" panose="05050102010706020507" pitchFamily="18" charset="2"/>
              <a:buChar char=""/>
            </a:pPr>
            <a:r>
              <a:rPr lang="en-US" sz="1600" dirty="0">
                <a:effectLst/>
                <a:latin typeface="+mn-lt"/>
                <a:ea typeface="Calibri" panose="020F0502020204030204" pitchFamily="34" charset="0"/>
                <a:cs typeface="Times New Roman" panose="02020603050405020304" pitchFamily="18" charset="0"/>
              </a:rPr>
              <a:t>Parents can access the Catering Fee Payment system via the GEMS Parent Portal using the existing login details at </a:t>
            </a:r>
            <a:r>
              <a:rPr lang="en-US" sz="1600" u="sng" dirty="0">
                <a:effectLst/>
                <a:latin typeface="+mn-lt"/>
                <a:ea typeface="Calibri" panose="020F0502020204030204" pitchFamily="34" charset="0"/>
                <a:cs typeface="Times New Roman" panose="02020603050405020304" pitchFamily="18" charset="0"/>
                <a:hlinkClick r:id="rId3"/>
              </a:rPr>
              <a:t>https://connect.gemseducation.com/</a:t>
            </a:r>
            <a:endParaRPr lang="en-US" sz="1600" u="sng" dirty="0">
              <a:effectLst/>
              <a:latin typeface="+mn-lt"/>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800"/>
              </a:spcAft>
              <a:buFont typeface="Symbol" panose="05050102010706020507" pitchFamily="18" charset="2"/>
              <a:buChar char=""/>
            </a:pPr>
            <a:r>
              <a:rPr lang="en-US" sz="1600" dirty="0">
                <a:effectLst/>
                <a:latin typeface="+mn-lt"/>
                <a:ea typeface="Calibri" panose="020F0502020204030204" pitchFamily="34" charset="0"/>
                <a:cs typeface="Times New Roman" panose="02020603050405020304" pitchFamily="18" charset="0"/>
              </a:rPr>
              <a:t>The Parent Portal enables parents to:</a:t>
            </a:r>
          </a:p>
          <a:p>
            <a:pPr marL="742950" marR="0" lvl="1" indent="-285750" algn="just">
              <a:lnSpc>
                <a:spcPct val="110000"/>
              </a:lnSpc>
              <a:spcBef>
                <a:spcPts val="0"/>
              </a:spcBef>
              <a:spcAft>
                <a:spcPts val="0"/>
              </a:spcAft>
              <a:buFont typeface="Courier New" panose="02070309020205020404" pitchFamily="49" charset="0"/>
              <a:buChar char="o"/>
            </a:pPr>
            <a:r>
              <a:rPr lang="en-US" sz="1600" dirty="0">
                <a:effectLst/>
                <a:latin typeface="+mn-lt"/>
                <a:ea typeface="Calibri" panose="020F0502020204030204" pitchFamily="34" charset="0"/>
                <a:cs typeface="Times New Roman" panose="02020603050405020304" pitchFamily="18" charset="0"/>
              </a:rPr>
              <a:t>Top-up online using a debit or credit card, cash top-ups can also be completed in school at any of the Slices counters</a:t>
            </a:r>
          </a:p>
          <a:p>
            <a:pPr marL="742950" marR="0" lvl="1" indent="-285750" algn="just">
              <a:lnSpc>
                <a:spcPct val="110000"/>
              </a:lnSpc>
              <a:spcBef>
                <a:spcPts val="0"/>
              </a:spcBef>
              <a:spcAft>
                <a:spcPts val="0"/>
              </a:spcAft>
              <a:buFont typeface="Courier New" panose="02070309020205020404" pitchFamily="49" charset="0"/>
              <a:buChar char="o"/>
            </a:pPr>
            <a:r>
              <a:rPr lang="en-US" sz="1600" dirty="0">
                <a:effectLst/>
                <a:latin typeface="+mn-lt"/>
                <a:ea typeface="Calibri" panose="020F0502020204030204" pitchFamily="34" charset="0"/>
                <a:cs typeface="Times New Roman" panose="02020603050405020304" pitchFamily="18" charset="0"/>
              </a:rPr>
              <a:t>Review their balances and top-up history</a:t>
            </a:r>
          </a:p>
          <a:p>
            <a:pPr marL="742950" marR="0" lvl="1" indent="-285750" algn="just">
              <a:lnSpc>
                <a:spcPct val="110000"/>
              </a:lnSpc>
              <a:spcBef>
                <a:spcPts val="0"/>
              </a:spcBef>
              <a:spcAft>
                <a:spcPts val="0"/>
              </a:spcAft>
              <a:buFont typeface="Courier New" panose="02070309020205020404" pitchFamily="49" charset="0"/>
              <a:buChar char="o"/>
            </a:pPr>
            <a:r>
              <a:rPr lang="en-US" sz="1600" dirty="0">
                <a:effectLst/>
                <a:latin typeface="+mn-lt"/>
                <a:ea typeface="Calibri" panose="020F0502020204030204" pitchFamily="34" charset="0"/>
                <a:cs typeface="Times New Roman" panose="02020603050405020304" pitchFamily="18" charset="0"/>
              </a:rPr>
              <a:t>Monitor their child’s usage</a:t>
            </a:r>
          </a:p>
          <a:p>
            <a:pPr marL="342900" marR="0" lvl="0" indent="-342900" algn="just">
              <a:lnSpc>
                <a:spcPct val="150000"/>
              </a:lnSpc>
              <a:spcBef>
                <a:spcPts val="0"/>
              </a:spcBef>
              <a:spcAft>
                <a:spcPts val="0"/>
              </a:spcAft>
              <a:buFont typeface="Symbol" panose="05050102010706020507" pitchFamily="18" charset="2"/>
              <a:buChar char=""/>
            </a:pPr>
            <a:r>
              <a:rPr lang="en-US" sz="1600" dirty="0">
                <a:effectLst/>
                <a:latin typeface="+mn-lt"/>
                <a:ea typeface="Calibri" panose="020F0502020204030204" pitchFamily="34" charset="0"/>
                <a:cs typeface="Times New Roman" panose="02020603050405020304" pitchFamily="18" charset="0"/>
              </a:rPr>
              <a:t>The Catering Fee Payment system is accessible from the drop-down option of Fees</a:t>
            </a:r>
          </a:p>
          <a:p>
            <a:pPr marL="342900" marR="0" lvl="0" indent="-342900" algn="just">
              <a:lnSpc>
                <a:spcPct val="150000"/>
              </a:lnSpc>
              <a:spcBef>
                <a:spcPts val="0"/>
              </a:spcBef>
              <a:spcAft>
                <a:spcPts val="800"/>
              </a:spcAft>
              <a:buFont typeface="Symbol" panose="05050102010706020507" pitchFamily="18" charset="2"/>
              <a:buChar char=""/>
            </a:pPr>
            <a:r>
              <a:rPr lang="en-US" sz="1600" dirty="0">
                <a:effectLst/>
                <a:latin typeface="+mn-lt"/>
                <a:ea typeface="Calibri" panose="020F0502020204030204" pitchFamily="34" charset="0"/>
              </a:rPr>
              <a:t>The cashier will process the transaction and the student balance will be adjusted accordingly and updated on the GEMS Parent Portal </a:t>
            </a:r>
            <a:endParaRPr lang="en-US" sz="1600" dirty="0"/>
          </a:p>
          <a:p>
            <a:pPr marL="0" indent="0">
              <a:buNone/>
            </a:pPr>
            <a:endParaRPr lang="en-US" sz="1700" dirty="0"/>
          </a:p>
          <a:p>
            <a:endParaRPr lang="en-US" sz="1700" dirty="0"/>
          </a:p>
          <a:p>
            <a:pPr marL="857250" lvl="1" indent="0">
              <a:spcBef>
                <a:spcPts val="0"/>
              </a:spcBef>
              <a:buNone/>
            </a:pPr>
            <a:endParaRPr lang="en-US" sz="1700" dirty="0"/>
          </a:p>
          <a:p>
            <a:pPr marL="857250" lvl="1" indent="0">
              <a:spcBef>
                <a:spcPts val="0"/>
              </a:spcBef>
              <a:buNone/>
            </a:pPr>
            <a:endParaRPr lang="en-US" sz="1700" dirty="0"/>
          </a:p>
          <a:p>
            <a:endParaRPr lang="en-US" sz="1600" dirty="0"/>
          </a:p>
        </p:txBody>
      </p:sp>
    </p:spTree>
    <p:extLst>
      <p:ext uri="{BB962C8B-B14F-4D97-AF65-F5344CB8AC3E}">
        <p14:creationId xmlns:p14="http://schemas.microsoft.com/office/powerpoint/2010/main" val="29567758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b="29094"/>
          <a:stretch/>
        </p:blipFill>
        <p:spPr>
          <a:xfrm>
            <a:off x="541890" y="212097"/>
            <a:ext cx="1197790" cy="466992"/>
          </a:xfrm>
          <a:prstGeom prst="rect">
            <a:avLst/>
          </a:prstGeom>
        </p:spPr>
      </p:pic>
      <p:sp>
        <p:nvSpPr>
          <p:cNvPr id="9" name="Chord 8"/>
          <p:cNvSpPr/>
          <p:nvPr/>
        </p:nvSpPr>
        <p:spPr>
          <a:xfrm rot="1347180">
            <a:off x="7123163" y="-11609"/>
            <a:ext cx="741439" cy="772124"/>
          </a:xfrm>
          <a:prstGeom prst="chord">
            <a:avLst/>
          </a:prstGeom>
          <a:solidFill>
            <a:srgbClr val="CC9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140785" y="798732"/>
            <a:ext cx="5112327" cy="1077218"/>
          </a:xfrm>
          <a:prstGeom prst="rect">
            <a:avLst/>
          </a:prstGeom>
          <a:noFill/>
        </p:spPr>
        <p:txBody>
          <a:bodyPr wrap="square" rtlCol="0">
            <a:spAutoFit/>
          </a:bodyPr>
          <a:lstStyle/>
          <a:p>
            <a:pPr algn="ctr"/>
            <a:r>
              <a:rPr lang="en-US" sz="3200" b="1" dirty="0">
                <a:solidFill>
                  <a:schemeClr val="accent4">
                    <a:lumMod val="50000"/>
                  </a:schemeClr>
                </a:solidFill>
                <a:latin typeface="Georgia" panose="02040502050405020303" pitchFamily="18" charset="0"/>
              </a:rPr>
              <a:t>Classroom Delivery</a:t>
            </a:r>
          </a:p>
          <a:p>
            <a:pPr algn="ctr"/>
            <a:r>
              <a:rPr lang="en-US" sz="3200" b="1" dirty="0">
                <a:solidFill>
                  <a:schemeClr val="accent4">
                    <a:lumMod val="50000"/>
                  </a:schemeClr>
                </a:solidFill>
                <a:latin typeface="Georgia" panose="02040502050405020303" pitchFamily="18" charset="0"/>
              </a:rPr>
              <a:t>FAQ’s</a:t>
            </a:r>
          </a:p>
        </p:txBody>
      </p:sp>
      <p:sp>
        <p:nvSpPr>
          <p:cNvPr id="2" name="Chord 1">
            <a:extLst>
              <a:ext uri="{FF2B5EF4-FFF2-40B4-BE49-F238E27FC236}">
                <a16:creationId xmlns:a16="http://schemas.microsoft.com/office/drawing/2014/main" id="{62103A36-F83D-AB27-DA92-A7E45AD6F26A}"/>
              </a:ext>
            </a:extLst>
          </p:cNvPr>
          <p:cNvSpPr/>
          <p:nvPr/>
        </p:nvSpPr>
        <p:spPr>
          <a:xfrm rot="12193176">
            <a:off x="-202598" y="-16164"/>
            <a:ext cx="677669" cy="710065"/>
          </a:xfrm>
          <a:prstGeom prst="chord">
            <a:avLst/>
          </a:prstGeom>
          <a:solidFill>
            <a:srgbClr val="CC9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hord 5">
            <a:extLst>
              <a:ext uri="{FF2B5EF4-FFF2-40B4-BE49-F238E27FC236}">
                <a16:creationId xmlns:a16="http://schemas.microsoft.com/office/drawing/2014/main" id="{F1FCBF51-42DB-ED54-38C5-2F2E7FB6DA8F}"/>
              </a:ext>
            </a:extLst>
          </p:cNvPr>
          <p:cNvSpPr/>
          <p:nvPr/>
        </p:nvSpPr>
        <p:spPr>
          <a:xfrm rot="1347180">
            <a:off x="7135606" y="7724011"/>
            <a:ext cx="741439" cy="772124"/>
          </a:xfrm>
          <a:prstGeom prst="chord">
            <a:avLst/>
          </a:prstGeom>
          <a:solidFill>
            <a:srgbClr val="CC9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hord 15">
            <a:extLst>
              <a:ext uri="{FF2B5EF4-FFF2-40B4-BE49-F238E27FC236}">
                <a16:creationId xmlns:a16="http://schemas.microsoft.com/office/drawing/2014/main" id="{EEABA033-EB0C-8F6A-D922-293A0C4C5657}"/>
              </a:ext>
            </a:extLst>
          </p:cNvPr>
          <p:cNvSpPr/>
          <p:nvPr/>
        </p:nvSpPr>
        <p:spPr>
          <a:xfrm rot="12193176">
            <a:off x="-267157" y="7899803"/>
            <a:ext cx="806787" cy="654676"/>
          </a:xfrm>
          <a:prstGeom prst="chord">
            <a:avLst>
              <a:gd name="adj1" fmla="val 2700000"/>
              <a:gd name="adj2" fmla="val 16200000"/>
            </a:avLst>
          </a:prstGeom>
          <a:solidFill>
            <a:srgbClr val="CC9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ontent Placeholder 2">
            <a:extLst>
              <a:ext uri="{FF2B5EF4-FFF2-40B4-BE49-F238E27FC236}">
                <a16:creationId xmlns:a16="http://schemas.microsoft.com/office/drawing/2014/main" id="{572BC051-1E62-9494-C98B-EF4C8FD866BA}"/>
              </a:ext>
            </a:extLst>
          </p:cNvPr>
          <p:cNvSpPr>
            <a:spLocks noGrp="1"/>
          </p:cNvSpPr>
          <p:nvPr>
            <p:ph idx="1"/>
          </p:nvPr>
        </p:nvSpPr>
        <p:spPr>
          <a:xfrm>
            <a:off x="-801023" y="1951748"/>
            <a:ext cx="7817285" cy="4351338"/>
          </a:xfrm>
        </p:spPr>
        <p:txBody>
          <a:bodyPr>
            <a:noAutofit/>
          </a:bodyPr>
          <a:lstStyle/>
          <a:p>
            <a:pPr marL="1828800" lvl="4" indent="0">
              <a:buNone/>
            </a:pPr>
            <a:r>
              <a:rPr lang="en-US" sz="1200" dirty="0">
                <a:ea typeface="Tahoma" panose="020B0604030504040204" pitchFamily="34" charset="0"/>
                <a:cs typeface="Tahoma" panose="020B0604030504040204" pitchFamily="34" charset="0"/>
              </a:rPr>
              <a:t>1. How do I place online classroom delivery order for my kids?</a:t>
            </a:r>
          </a:p>
          <a:p>
            <a:pPr marL="1828800" lvl="4" indent="0">
              <a:buNone/>
            </a:pPr>
            <a:r>
              <a:rPr lang="en-US" sz="1200" dirty="0">
                <a:ea typeface="Tahoma" panose="020B0604030504040204" pitchFamily="34" charset="0"/>
                <a:cs typeface="Tahoma" panose="020B0604030504040204" pitchFamily="34" charset="0"/>
              </a:rPr>
              <a:t>Scan the QR code or open the provided google link for online classroom delivery orders, place your weekly order then confirm student name, grade, classroom, parents contact details and submit your order</a:t>
            </a:r>
          </a:p>
          <a:p>
            <a:pPr lvl="4"/>
            <a:endParaRPr lang="en-US" sz="1200" dirty="0">
              <a:ea typeface="Tahoma" panose="020B0604030504040204" pitchFamily="34" charset="0"/>
              <a:cs typeface="Tahoma" panose="020B0604030504040204" pitchFamily="34" charset="0"/>
            </a:endParaRPr>
          </a:p>
          <a:p>
            <a:pPr marL="1828800" lvl="4" indent="0">
              <a:buNone/>
            </a:pPr>
            <a:r>
              <a:rPr lang="en-US" sz="1200" dirty="0">
                <a:ea typeface="Tahoma" panose="020B0604030504040204" pitchFamily="34" charset="0"/>
                <a:cs typeface="Tahoma" panose="020B0604030504040204" pitchFamily="34" charset="0"/>
              </a:rPr>
              <a:t>2. How often or when I can place my order?</a:t>
            </a:r>
          </a:p>
          <a:p>
            <a:pPr marL="1828800" lvl="4" indent="0">
              <a:buNone/>
            </a:pPr>
            <a:r>
              <a:rPr lang="en-GB" sz="1200" dirty="0">
                <a:ea typeface="Tahoma" panose="020B0604030504040204" pitchFamily="34" charset="0"/>
                <a:cs typeface="Tahoma" panose="020B0604030504040204" pitchFamily="34" charset="0"/>
              </a:rPr>
              <a:t>Every Tuesday at 11 AM and closes every Friday at 11 AM</a:t>
            </a:r>
          </a:p>
          <a:p>
            <a:pPr marL="1828800" lvl="4" indent="0">
              <a:buNone/>
            </a:pPr>
            <a:endParaRPr lang="en-US" sz="1200" dirty="0">
              <a:ea typeface="Tahoma" panose="020B0604030504040204" pitchFamily="34" charset="0"/>
              <a:cs typeface="Tahoma" panose="020B0604030504040204" pitchFamily="34" charset="0"/>
            </a:endParaRPr>
          </a:p>
          <a:p>
            <a:pPr marL="1828800" lvl="4" indent="0">
              <a:buNone/>
            </a:pPr>
            <a:r>
              <a:rPr lang="en-US" sz="1200" dirty="0">
                <a:ea typeface="Tahoma" panose="020B0604030504040204" pitchFamily="34" charset="0"/>
                <a:cs typeface="Tahoma" panose="020B0604030504040204" pitchFamily="34" charset="0"/>
              </a:rPr>
              <a:t>3. What if I did not place my order on given order cut off time?</a:t>
            </a:r>
          </a:p>
          <a:p>
            <a:pPr marL="1828800" lvl="4" indent="0">
              <a:buNone/>
            </a:pPr>
            <a:r>
              <a:rPr lang="en-US" sz="1200" dirty="0">
                <a:ea typeface="Tahoma" panose="020B0604030504040204" pitchFamily="34" charset="0"/>
                <a:cs typeface="Tahoma" panose="020B0604030504040204" pitchFamily="34" charset="0"/>
              </a:rPr>
              <a:t>After the cut off time of ordering, the online ordering form will no longer accept any changes, Hence your order will not proceed</a:t>
            </a:r>
          </a:p>
          <a:p>
            <a:pPr marL="1828800" lvl="4" indent="0">
              <a:buNone/>
            </a:pPr>
            <a:endParaRPr lang="en-US" sz="1200" dirty="0">
              <a:ea typeface="Tahoma" panose="020B0604030504040204" pitchFamily="34" charset="0"/>
              <a:cs typeface="Tahoma" panose="020B0604030504040204" pitchFamily="34" charset="0"/>
            </a:endParaRPr>
          </a:p>
          <a:p>
            <a:pPr marL="1828800" lvl="4" indent="0">
              <a:buNone/>
            </a:pPr>
            <a:r>
              <a:rPr lang="en-US" sz="1200" dirty="0">
                <a:ea typeface="Tahoma" panose="020B0604030504040204" pitchFamily="34" charset="0"/>
                <a:cs typeface="Tahoma" panose="020B0604030504040204" pitchFamily="34" charset="0"/>
              </a:rPr>
              <a:t>4. Is there any other resource to place classroom delivery order? Such as WhatsApp or email</a:t>
            </a:r>
          </a:p>
          <a:p>
            <a:pPr marL="1828800" lvl="4" indent="0">
              <a:buNone/>
            </a:pPr>
            <a:r>
              <a:rPr lang="en-US" sz="1200" dirty="0">
                <a:ea typeface="Tahoma" panose="020B0604030504040204" pitchFamily="34" charset="0"/>
                <a:cs typeface="Tahoma" panose="020B0604030504040204" pitchFamily="34" charset="0"/>
              </a:rPr>
              <a:t>No, WhatsApp and email orders will not be acceptable</a:t>
            </a:r>
          </a:p>
          <a:p>
            <a:pPr marL="1828800" lvl="4" indent="0">
              <a:buNone/>
            </a:pPr>
            <a:endParaRPr lang="en-US" sz="1200" dirty="0">
              <a:ea typeface="Tahoma" panose="020B0604030504040204" pitchFamily="34" charset="0"/>
              <a:cs typeface="Tahoma" panose="020B0604030504040204" pitchFamily="34" charset="0"/>
            </a:endParaRPr>
          </a:p>
          <a:p>
            <a:pPr marL="1828800" lvl="4" indent="0">
              <a:buNone/>
            </a:pPr>
            <a:r>
              <a:rPr lang="en-US" sz="1200" dirty="0"/>
              <a:t>5.</a:t>
            </a:r>
            <a:r>
              <a:rPr lang="en-IN" sz="1200" dirty="0"/>
              <a:t> How does the payment system works for classroom delivery? </a:t>
            </a:r>
          </a:p>
          <a:p>
            <a:pPr marL="1828800" lvl="4" indent="0">
              <a:buNone/>
            </a:pPr>
            <a:r>
              <a:rPr lang="en-IN" sz="1200" dirty="0"/>
              <a:t>The amount will be deducted from the given child account after the classroom delivery</a:t>
            </a:r>
          </a:p>
          <a:p>
            <a:pPr lvl="4"/>
            <a:endParaRPr lang="en-IN" sz="1200" dirty="0"/>
          </a:p>
          <a:p>
            <a:pPr marL="1828800" lvl="4" indent="0">
              <a:buNone/>
            </a:pPr>
            <a:r>
              <a:rPr lang="en-US" sz="1200" dirty="0"/>
              <a:t>6. How and when I can cancel my order?</a:t>
            </a:r>
          </a:p>
          <a:p>
            <a:pPr marL="1828800" lvl="4" indent="0">
              <a:buNone/>
            </a:pPr>
            <a:r>
              <a:rPr lang="en-US" sz="1200" dirty="0"/>
              <a:t>Order cancelation can be done 48hours in advance by sending an email to </a:t>
            </a:r>
            <a:r>
              <a:rPr lang="en-IN" sz="1200" u="sng" dirty="0">
                <a:hlinkClick r:id="rId3">
                  <a:extLst>
                    <a:ext uri="{A12FA001-AC4F-418D-AE19-62706E023703}">
                      <ahyp:hlinkClr xmlns:ahyp="http://schemas.microsoft.com/office/drawing/2018/hyperlinkcolor" val="tx"/>
                    </a:ext>
                  </a:extLst>
                </a:hlinkClick>
              </a:rPr>
              <a:t>customersupport@slices.ae</a:t>
            </a:r>
            <a:endParaRPr lang="en-IN" sz="1200" u="sng" dirty="0"/>
          </a:p>
          <a:p>
            <a:pPr marL="1828800" lvl="4" indent="0">
              <a:buNone/>
            </a:pPr>
            <a:endParaRPr lang="en-IN" sz="1200" u="sng" dirty="0"/>
          </a:p>
          <a:p>
            <a:pPr marL="1828800" lvl="4" indent="0">
              <a:buNone/>
            </a:pPr>
            <a:r>
              <a:rPr lang="en-US" sz="1200" dirty="0"/>
              <a:t>7. How does refund system work?</a:t>
            </a:r>
          </a:p>
          <a:p>
            <a:pPr marL="1828800" lvl="4" indent="0">
              <a:buNone/>
            </a:pPr>
            <a:r>
              <a:rPr lang="en-US" sz="1200" dirty="0"/>
              <a:t>Any refund will be reviewed by sending an email to </a:t>
            </a:r>
            <a:r>
              <a:rPr lang="en-IN" sz="1200" u="sng" dirty="0">
                <a:hlinkClick r:id="rId3">
                  <a:extLst>
                    <a:ext uri="{A12FA001-AC4F-418D-AE19-62706E023703}">
                      <ahyp:hlinkClr xmlns:ahyp="http://schemas.microsoft.com/office/drawing/2018/hyperlinkcolor" val="tx"/>
                    </a:ext>
                  </a:extLst>
                </a:hlinkClick>
              </a:rPr>
              <a:t>customersupport@slices.ae</a:t>
            </a:r>
            <a:r>
              <a:rPr lang="en-IN" sz="1200" dirty="0"/>
              <a:t> via your registered email id</a:t>
            </a:r>
            <a:endParaRPr lang="en-US" sz="1200" dirty="0"/>
          </a:p>
          <a:p>
            <a:pPr lvl="4"/>
            <a:endParaRPr lang="en-US" sz="1200" dirty="0"/>
          </a:p>
          <a:p>
            <a:pPr marL="1828800" lvl="4" indent="0">
              <a:buNone/>
            </a:pPr>
            <a:r>
              <a:rPr lang="en-IN" sz="1200" dirty="0"/>
              <a:t>8. I have a query on my account, who should I contact?</a:t>
            </a:r>
            <a:br>
              <a:rPr lang="en-IN" sz="1200" dirty="0"/>
            </a:br>
            <a:r>
              <a:rPr lang="en-IN" sz="1200" dirty="0"/>
              <a:t>For any queries, please contact </a:t>
            </a:r>
            <a:r>
              <a:rPr lang="en-IN" sz="1200" u="sng" dirty="0"/>
              <a:t>customersupport@slices.ae </a:t>
            </a:r>
          </a:p>
          <a:p>
            <a:pPr marL="1828800" lvl="4" indent="0">
              <a:buNone/>
            </a:pPr>
            <a:endParaRPr lang="en-US" sz="1200" dirty="0">
              <a:ea typeface="Tahoma" panose="020B0604030504040204" pitchFamily="34" charset="0"/>
              <a:cs typeface="Tahoma" panose="020B0604030504040204" pitchFamily="34" charset="0"/>
            </a:endParaRPr>
          </a:p>
          <a:p>
            <a:pPr lvl="4"/>
            <a:endParaRPr lang="en-IN" sz="1200" dirty="0">
              <a:effectLst/>
            </a:endParaRPr>
          </a:p>
          <a:p>
            <a:pPr marL="0" indent="0">
              <a:buNone/>
            </a:pPr>
            <a:endParaRPr lang="en-US" sz="1200" dirty="0"/>
          </a:p>
          <a:p>
            <a:endParaRPr lang="en-US" sz="1200" dirty="0"/>
          </a:p>
          <a:p>
            <a:pPr marL="857250" lvl="1" indent="0">
              <a:spcBef>
                <a:spcPts val="0"/>
              </a:spcBef>
              <a:buNone/>
            </a:pPr>
            <a:endParaRPr lang="en-US" sz="1200" dirty="0"/>
          </a:p>
          <a:p>
            <a:pPr marL="857250" lvl="1" indent="0">
              <a:spcBef>
                <a:spcPts val="0"/>
              </a:spcBef>
              <a:buNone/>
            </a:pPr>
            <a:endParaRPr lang="en-US" sz="1200" dirty="0"/>
          </a:p>
          <a:p>
            <a:endParaRPr lang="en-US" sz="1200" dirty="0"/>
          </a:p>
        </p:txBody>
      </p:sp>
    </p:spTree>
    <p:extLst>
      <p:ext uri="{BB962C8B-B14F-4D97-AF65-F5344CB8AC3E}">
        <p14:creationId xmlns:p14="http://schemas.microsoft.com/office/powerpoint/2010/main" val="205023693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6970</TotalTime>
  <Words>606</Words>
  <Application>Microsoft Office PowerPoint</Application>
  <PresentationFormat>Custom</PresentationFormat>
  <Paragraphs>106</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Calibri Light</vt:lpstr>
      <vt:lpstr>Courier New</vt:lpstr>
      <vt:lpstr>Georgia</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Arooj Abid</dc:creator>
  <cp:lastModifiedBy>Mikhail Aquino</cp:lastModifiedBy>
  <cp:revision>853</cp:revision>
  <cp:lastPrinted>2023-08-16T08:55:36Z</cp:lastPrinted>
  <dcterms:created xsi:type="dcterms:W3CDTF">2022-10-18T10:52:35Z</dcterms:created>
  <dcterms:modified xsi:type="dcterms:W3CDTF">2024-01-29T08:00:51Z</dcterms:modified>
</cp:coreProperties>
</file>